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26" autoAdjust="0"/>
  </p:normalViewPr>
  <p:slideViewPr>
    <p:cSldViewPr snapToGrid="0">
      <p:cViewPr varScale="1">
        <p:scale>
          <a:sx n="85" d="100"/>
          <a:sy n="85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24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81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859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644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852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909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0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2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323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841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21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5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3435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8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12E2B54-F7E7-4E7C-A2F3-FEAFB8523A5C}" type="datetimeFigureOut">
              <a:rPr lang="ru-RU" smtClean="0"/>
              <a:t>03.04.2023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C1EE7CB1-638A-4746-81BA-F783469D9D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284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D0770-46B8-473F-B973-352A9A8BC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1" y="1449147"/>
            <a:ext cx="10885290" cy="605431"/>
          </a:xfrm>
        </p:spPr>
        <p:txBody>
          <a:bodyPr/>
          <a:lstStyle/>
          <a:p>
            <a:r>
              <a:rPr lang="ru-RU" sz="4000" b="1" i="0" cap="all" dirty="0">
                <a:solidFill>
                  <a:srgbClr val="333333"/>
                </a:solidFill>
                <a:effectLst/>
                <a:latin typeface="HelveticaNeue"/>
              </a:rPr>
              <a:t>МАСТЕР-КЛАСС «РОСПИСЬ ПРЯНИКОВ»</a:t>
            </a:r>
            <a:br>
              <a:rPr lang="ru-RU" b="1" i="0" cap="all" dirty="0">
                <a:solidFill>
                  <a:srgbClr val="333333"/>
                </a:solidFill>
                <a:effectLst/>
                <a:latin typeface="HelveticaNeue"/>
              </a:rPr>
            </a:br>
            <a:r>
              <a:rPr lang="ru-RU" b="1" i="0" cap="all" dirty="0">
                <a:solidFill>
                  <a:srgbClr val="333333"/>
                </a:solidFill>
                <a:effectLst/>
                <a:latin typeface="HelveticaNeue"/>
              </a:rPr>
              <a:t>«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E6EFA7-B5C9-47DC-BC05-C0D3CED8A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0356" y="5498333"/>
            <a:ext cx="4741333" cy="605431"/>
          </a:xfrm>
        </p:spPr>
        <p:txBody>
          <a:bodyPr/>
          <a:lstStyle/>
          <a:p>
            <a:r>
              <a:rPr lang="ru-RU" dirty="0"/>
              <a:t>Выполнила : воспитатель Сабитова А.В.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29DFD3-750A-4B14-B7CE-6E71BA96F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76" y="1266412"/>
            <a:ext cx="7542389" cy="42319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7A21D8-36AB-431E-8470-AECDC2B1DCF1}"/>
              </a:ext>
            </a:extLst>
          </p:cNvPr>
          <p:cNvSpPr txBox="1"/>
          <p:nvPr/>
        </p:nvSpPr>
        <p:spPr>
          <a:xfrm>
            <a:off x="5215467" y="5802489"/>
            <a:ext cx="2393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г.Троицк</a:t>
            </a:r>
            <a:r>
              <a:rPr lang="ru-RU" dirty="0"/>
              <a:t> </a:t>
            </a:r>
          </a:p>
          <a:p>
            <a:r>
              <a:rPr lang="ru-RU" dirty="0"/>
              <a:t>   2023 г.</a:t>
            </a:r>
          </a:p>
        </p:txBody>
      </p:sp>
    </p:spTree>
    <p:extLst>
      <p:ext uri="{BB962C8B-B14F-4D97-AF65-F5344CB8AC3E}">
        <p14:creationId xmlns:p14="http://schemas.microsoft.com/office/powerpoint/2010/main" val="458217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624DD99-F63C-4FDD-A90D-A3540C864D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4882">
            <a:off x="737016" y="431453"/>
            <a:ext cx="3270480" cy="436064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50297F-BB8F-4ABD-8FAD-C1E6FB8ABE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075" y="960929"/>
            <a:ext cx="2874064" cy="53100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C38D293-9E6D-4C15-B31C-7C1A48DBD5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45603">
            <a:off x="7689849" y="567947"/>
            <a:ext cx="3926417" cy="523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356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4C7585-0762-43F4-8E23-BBD2E55F4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7318">
            <a:off x="623487" y="1155760"/>
            <a:ext cx="3574670" cy="454648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3C2C06-0517-4019-99AE-2B5B5FBA23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088" y="421210"/>
            <a:ext cx="3098024" cy="60155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323BA5-2B57-488F-8F2D-4AD79DD1D6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0720">
            <a:off x="7712427" y="766233"/>
            <a:ext cx="3994150" cy="532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77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B506B17-6AD6-49DB-A066-FFD6CEF0E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3429000"/>
            <a:ext cx="10554574" cy="2429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0" i="0" dirty="0">
                <a:effectLst/>
                <a:latin typeface="Circe"/>
              </a:rPr>
              <a:t>Все участники погрузились в атмосферу тепла, уюта и сладких грез. Каждый создал оригинальный подарок родным и близким своими руками. </a:t>
            </a:r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C25525-BA5E-4EDA-9BE5-57D81371B6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0547">
            <a:off x="8992500" y="404419"/>
            <a:ext cx="2552715" cy="340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98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41297D6-15C8-4545-B1AE-CAE32E6E3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0" i="0" dirty="0">
                <a:effectLst/>
                <a:latin typeface="HelveticaNeue"/>
              </a:rPr>
              <a:t>Выездной мастер-класс по росписи пряников интересен людям всех возрастов и может сочетаться с самыми разными концепциями мероприятий, а значит, он универсальный. Расписные пряники можно забрать с собой, съесть на месте или подарить кому угодно. Особенно для подарка хороши имбирное печенье или архангельские </a:t>
            </a:r>
            <a:r>
              <a:rPr lang="ru-RU" sz="2400" b="0" i="0" dirty="0" err="1">
                <a:effectLst/>
                <a:latin typeface="HelveticaNeue"/>
              </a:rPr>
              <a:t>козули</a:t>
            </a:r>
            <a:r>
              <a:rPr lang="ru-RU" sz="2400" b="0" i="0" dirty="0">
                <a:effectLst/>
                <a:latin typeface="HelveticaNeue"/>
              </a:rPr>
              <a:t>, которые хранятся очень долго и не теряют своих вкусовых свойств. Работа с разноцветными глазурями и посыпками повышает настроение за считанные секунды. Мы решили приурочить роспись пряников к Международному женскому дню.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97054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53667-48DE-4142-9A19-9B7FDDD68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615244"/>
            <a:ext cx="10571998" cy="802394"/>
          </a:xfrm>
        </p:spPr>
        <p:txBody>
          <a:bodyPr/>
          <a:lstStyle/>
          <a:p>
            <a:br>
              <a:rPr lang="ru-RU" dirty="0">
                <a:latin typeface="HelveticaNeue"/>
              </a:rPr>
            </a:br>
            <a:br>
              <a:rPr lang="ru-RU" dirty="0">
                <a:latin typeface="HelveticaNeue"/>
              </a:rPr>
            </a:br>
            <a:br>
              <a:rPr lang="ru-RU" dirty="0">
                <a:latin typeface="HelveticaNeue"/>
              </a:rPr>
            </a:br>
            <a:r>
              <a:rPr lang="ru-RU" dirty="0">
                <a:latin typeface="HelveticaNeue"/>
              </a:rPr>
              <a:t>Как проходит мастер-класс:</a:t>
            </a:r>
            <a:br>
              <a:rPr lang="ru-RU" b="0" dirty="0">
                <a:latin typeface="HelveticaNeu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3CB44B-92B2-4F53-94EB-2A51E1AD5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020469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HelveticaNeue"/>
              </a:rPr>
              <a:t>Берём заранее приготовленный пряник;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HelveticaNeue"/>
              </a:rPr>
              <a:t>Знакомимся с принципами украшения и материалами, обсуждаем композицию;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HelveticaNeue"/>
              </a:rPr>
              <a:t>Расписываем изделие цветными глазурями;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HelveticaNeue"/>
              </a:rPr>
              <a:t>Дополняем узор более тонкими линиями с помощью съедобных разноцветных контуров;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HelveticaNeue"/>
              </a:rPr>
              <a:t>Посыпаем на краску цветные присыпки, кунжут, шоколад;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effectLst/>
                <a:latin typeface="HelveticaNeue"/>
              </a:rPr>
              <a:t>Забираем сладкий сувенир с собой в герметичном пластиковом контейнере.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535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22B818-2FEF-4A82-BA43-C6104B59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D93666"/>
                </a:solidFill>
                <a:latin typeface="HelveticaNeue"/>
              </a:rPr>
              <a:t>Какие материалы необходимы</a:t>
            </a:r>
            <a:br>
              <a:rPr lang="ru-RU" b="0" dirty="0">
                <a:solidFill>
                  <a:srgbClr val="3E3E3E"/>
                </a:solidFill>
                <a:latin typeface="HelveticaNeu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4146E4-07A4-48FE-82DD-261D4401C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Заготовки пряников разных форм – согласно заявленному количеству участников;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Пластиковые контейнеры с кружевными салфетками;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Цветные глазури на основе яичного белка – не менее 4 цветов;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Вафельные плашки с рисунками, кондитерский декор;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Сладкие контуры плотные и полупрозрачные – не менее 10 видов;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Сахарные присыпки разных цветов и форм – не менее 10 видов;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Подарочные пакетики;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0" i="0" dirty="0">
                <a:effectLst/>
                <a:latin typeface="HelveticaNeue"/>
              </a:rPr>
              <a:t>Все расходные материалы – одноразовые скатерти, салфетки бумажные и влажные, мусорные пакеты и т.п.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47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CB64F-607A-4F0E-B8B9-8D743FFA5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Историческая справка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041A6B-F2D7-417F-BECF-0760FA2D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556" y="2222287"/>
            <a:ext cx="7913511" cy="41885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i="0" dirty="0">
                <a:effectLst/>
                <a:latin typeface="Roboto"/>
              </a:rPr>
              <a:t>Выпечка, похожая на пряники, появилась на Руси примерно в IX веке. Ее рецепт привезли на русские земли варяги. Называли это лакомство «медовым хлебом» и готовили из ржаной муки с ягодным соком и большим количеством меда. Некоторые хозяйки по своему вкусу добавляли в тесто ароматные травы и коренья, а когда в XII–XIII веках на Русь завезли восточные пряности — стали добавлять и их. Так и произошло само слово «пряник». Самый известный вид пряников — печатные, украшенные фигурными рисунками, которые и по сей день изготавливают в Туле.</a:t>
            </a: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803E8E-A4D5-46AD-A1A5-E8A41408D9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4368">
            <a:off x="6914596" y="2362566"/>
            <a:ext cx="5587696" cy="310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85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26E9460-BE4F-4439-BAB9-46E67F3FB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0" dirty="0">
                <a:effectLst/>
                <a:latin typeface="Roboto"/>
              </a:rPr>
              <a:t>С давних времен пряники на Руси были не только любимым лакомством для детей и взрослых, но и важным атрибутом многих обрядов и традиций. В XVIII веке принято было вручать печатный пряник вместе с наградой. Такую выпечку обязательно дарили на крестины и именины, обменивались ею в </a:t>
            </a:r>
            <a:r>
              <a:rPr lang="ru-RU" sz="2400" i="0" u="none" strike="noStrike" dirty="0">
                <a:effectLst/>
                <a:latin typeface="Roboto"/>
              </a:rPr>
              <a:t>Прощеное воскресенье</a:t>
            </a:r>
            <a:r>
              <a:rPr lang="ru-RU" sz="2400" i="0" dirty="0">
                <a:effectLst/>
                <a:latin typeface="Roboto"/>
              </a:rPr>
              <a:t>, подносили молодоженам на свадьбу и раздавали нищим во время поминок. В некоторых губерниях пекли специальные «разгонные» пряники, или «разгони»: после застолья хозяева вручали их засидевшимся гостям как намек, что пора расходиться.</a:t>
            </a: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BB96BF-AAFD-43F8-904D-655C93F06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326" y="-530340"/>
            <a:ext cx="3809524" cy="3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52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0D8CF-D466-4160-80AB-43ABD110B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647834"/>
          </a:xfrm>
        </p:spPr>
        <p:txBody>
          <a:bodyPr/>
          <a:lstStyle/>
          <a:p>
            <a:r>
              <a:rPr lang="ru-RU" dirty="0"/>
              <a:t>Ход нашего мастер-класса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A2786C53-D354-44E5-BAE1-C59CE05891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91867">
            <a:off x="431073" y="1433250"/>
            <a:ext cx="3632928" cy="4843904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BA62538-C33B-42A5-880C-EF2D7835C3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073" y="1095022"/>
            <a:ext cx="3632928" cy="484390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6B9836A-AC0C-45EC-AC3E-EBA9E94833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8783">
            <a:off x="8118829" y="1633501"/>
            <a:ext cx="3632928" cy="48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93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8927FD-FD2B-4134-911C-38C60EC0C3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95" y="-1"/>
            <a:ext cx="3801533" cy="506871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4869A5-B5EA-42F2-BF32-C599003A94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235" y="1979349"/>
            <a:ext cx="3484034" cy="46453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DBA60A9-E9BC-41AB-8B3A-E517C3044D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766" y="122782"/>
            <a:ext cx="3959214" cy="527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064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CA6D2AA-4FBF-4432-A223-2D7AFCE966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7146">
            <a:off x="462681" y="198646"/>
            <a:ext cx="3138466" cy="456323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A61BDE-077F-4AA1-AA29-477B8AC5A5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645" y="2414116"/>
            <a:ext cx="5235999" cy="418225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FBC71C-BC08-427F-849D-68B8312651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9190">
            <a:off x="8060266" y="297274"/>
            <a:ext cx="3702755" cy="493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34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31</TotalTime>
  <Words>467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Century Gothic</vt:lpstr>
      <vt:lpstr>Circe</vt:lpstr>
      <vt:lpstr>HelveticaNeue</vt:lpstr>
      <vt:lpstr>Roboto</vt:lpstr>
      <vt:lpstr>Wingdings 2</vt:lpstr>
      <vt:lpstr>Цитаты</vt:lpstr>
      <vt:lpstr>МАСТЕР-КЛАСС «РОСПИСЬ ПРЯНИКОВ» «</vt:lpstr>
      <vt:lpstr>Презентация PowerPoint</vt:lpstr>
      <vt:lpstr>   Как проходит мастер-класс: </vt:lpstr>
      <vt:lpstr>Какие материалы необходимы </vt:lpstr>
      <vt:lpstr>Историческая справка</vt:lpstr>
      <vt:lpstr>Презентация PowerPoint</vt:lpstr>
      <vt:lpstr>Ход нашего мастер-класса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«РОСПИСЬ ПРЯНИКОВ» «</dc:title>
  <dc:creator>ПК</dc:creator>
  <cp:lastModifiedBy>ПК</cp:lastModifiedBy>
  <cp:revision>2</cp:revision>
  <dcterms:created xsi:type="dcterms:W3CDTF">2023-04-03T16:06:31Z</dcterms:created>
  <dcterms:modified xsi:type="dcterms:W3CDTF">2023-04-03T16:41:05Z</dcterms:modified>
</cp:coreProperties>
</file>