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3" r:id="rId6"/>
    <p:sldId id="262" r:id="rId7"/>
    <p:sldId id="259" r:id="rId8"/>
    <p:sldId id="260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Мифы и легенды о флоре и фауне Калмыкии.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3861048"/>
            <a:ext cx="3168352" cy="17526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1400" b="1" dirty="0" smtClean="0">
                <a:solidFill>
                  <a:schemeClr val="tx1"/>
                </a:solidFill>
              </a:rPr>
              <a:t>Выполнила: </a:t>
            </a:r>
            <a:r>
              <a:rPr lang="ru-RU" sz="1400" b="1" smtClean="0">
                <a:solidFill>
                  <a:schemeClr val="tx1"/>
                </a:solidFill>
              </a:rPr>
              <a:t>учащаяся 9 </a:t>
            </a:r>
            <a:r>
              <a:rPr lang="ru-RU" sz="1400" b="1" dirty="0" smtClean="0">
                <a:solidFill>
                  <a:schemeClr val="tx1"/>
                </a:solidFill>
              </a:rPr>
              <a:t>Класса Бадмаева Валерия</a:t>
            </a:r>
          </a:p>
          <a:p>
            <a:pPr algn="l"/>
            <a:r>
              <a:rPr lang="ru-RU" sz="1400" b="1" dirty="0" smtClean="0">
                <a:solidFill>
                  <a:schemeClr val="tx1"/>
                </a:solidFill>
              </a:rPr>
              <a:t> МБОУ «Бага-</a:t>
            </a:r>
            <a:r>
              <a:rPr lang="ru-RU" sz="1400" b="1" dirty="0" err="1" smtClean="0">
                <a:solidFill>
                  <a:schemeClr val="tx1"/>
                </a:solidFill>
              </a:rPr>
              <a:t>Бурульская</a:t>
            </a:r>
            <a:r>
              <a:rPr lang="ru-RU" sz="1400" b="1" dirty="0" smtClean="0">
                <a:solidFill>
                  <a:schemeClr val="tx1"/>
                </a:solidFill>
              </a:rPr>
              <a:t> СОШ»</a:t>
            </a:r>
          </a:p>
          <a:p>
            <a:pPr algn="l"/>
            <a:r>
              <a:rPr lang="ru-RU" sz="1400" b="1" dirty="0" smtClean="0">
                <a:solidFill>
                  <a:schemeClr val="tx1"/>
                </a:solidFill>
              </a:rPr>
              <a:t>Руководитель:</a:t>
            </a:r>
          </a:p>
          <a:p>
            <a:pPr algn="l"/>
            <a:r>
              <a:rPr lang="ru-RU" sz="1400" b="1" dirty="0" smtClean="0">
                <a:solidFill>
                  <a:schemeClr val="tx1"/>
                </a:solidFill>
              </a:rPr>
              <a:t>Учитель биологии </a:t>
            </a:r>
            <a:r>
              <a:rPr lang="ru-RU" sz="1400" b="1" dirty="0" err="1" smtClean="0">
                <a:solidFill>
                  <a:schemeClr val="tx1"/>
                </a:solidFill>
              </a:rPr>
              <a:t>Лиджиева</a:t>
            </a:r>
            <a:r>
              <a:rPr lang="ru-RU" sz="1400" b="1" dirty="0" smtClean="0">
                <a:solidFill>
                  <a:schemeClr val="tx1"/>
                </a:solidFill>
              </a:rPr>
              <a:t>  </a:t>
            </a:r>
            <a:r>
              <a:rPr lang="ru-RU" sz="1400" b="1" dirty="0" err="1" smtClean="0">
                <a:solidFill>
                  <a:schemeClr val="tx1"/>
                </a:solidFill>
              </a:rPr>
              <a:t>Саглар</a:t>
            </a:r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r>
              <a:rPr lang="ru-RU" sz="1400" b="1" dirty="0">
                <a:solidFill>
                  <a:schemeClr val="tx1"/>
                </a:solidFill>
              </a:rPr>
              <a:t>Николаевна </a:t>
            </a:r>
            <a:endParaRPr lang="ru-RU" sz="14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r>
              <a:rPr lang="ru-RU" sz="1400" b="1" dirty="0">
                <a:solidFill>
                  <a:schemeClr val="tx1"/>
                </a:solidFill>
              </a:rPr>
              <a:t>МБОУ «Бага-</a:t>
            </a:r>
            <a:r>
              <a:rPr lang="ru-RU" sz="1400" b="1" dirty="0" err="1">
                <a:solidFill>
                  <a:schemeClr val="tx1"/>
                </a:solidFill>
              </a:rPr>
              <a:t>Бурульская</a:t>
            </a:r>
            <a:r>
              <a:rPr lang="ru-RU" sz="1400" b="1" dirty="0">
                <a:solidFill>
                  <a:schemeClr val="tx1"/>
                </a:solidFill>
              </a:rPr>
              <a:t> СОШ»</a:t>
            </a:r>
          </a:p>
          <a:p>
            <a:pPr algn="l"/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33265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Районный заочный конкурс на лучший экскурсионный маршрут «Мой край родной в легендах и преданиях»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556792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Номинация.</a:t>
            </a:r>
            <a:r>
              <a:rPr lang="ru-RU" b="1" dirty="0" smtClean="0"/>
              <a:t> Легенды и предания о растительном и животном мире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4915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260648"/>
            <a:ext cx="3898776" cy="586551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Ворон.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 народных поверьях часто птица зловещая. Крик ворона предвещает несчастие. Ворон является раненому как знак скорой смерти, к нему обращается умирающий герой с просьбой передать весточку о своей гибели. 	Существовали поверья, что черти и колдуны могут принимать облик черного ворона. Согласно легенде, во время всемирного потопа плывущий в ковчеге Ной выпустил ворона, чтобы узнать, есть ли поблизости земля. Но ворон не вернулся назад, и тогда Бог наказал эту птицу: он обрек ее питаться падалью и окрасил ее оперение в черный цвет.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F:\воро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452" y="476673"/>
            <a:ext cx="3816424" cy="460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852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0072" y="836712"/>
            <a:ext cx="3466728" cy="528945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Волк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 является одним из главных героев легенд во всем мире. Волчица вскормила братьев – близнецов Ромула и Рема, основателей Рима, которые заложили город в том месте, где их нашла волчица. Часто волков связывают с людьми – оборотнями, в образе волка нападающими ночью людей и скот. 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 людей отношение к этому животному неоднозначно, иногда противоречиво. По одним представлениям, волк связан с «нечистой силой», с миром мертвых. В тоже время зубы, когти и шерсть волка у калмыков считались оберегами от злых чар и болезней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4320480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586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0072" y="188640"/>
            <a:ext cx="3466728" cy="593752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Гадюка.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Змея является символом медицины. Однажды, когда целитель Асклепий Сидел у постели больного, к нему подползла большая змея. Асклепий убил ее своим жезлом. Но вскоре вползла другая змея с пучком травы и натерла этой травой погибшую. Та ожила и обвила жезл целителя. Так Асклепий открыл траву бессмертия, а змея стала его священным животным и символом врачевания. 	Однако, право воскрешать  из мертвых  принадлежало только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евсу, поэтому Бог-громовержец разгневался и сразил Асклепия ударом молнии. </a:t>
            </a:r>
          </a:p>
          <a:p>
            <a:pPr marL="0" indent="0" algn="jus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Правда, знак признания его заслуг он все же обессмертил имя знаменитого целителя, поместив его образ  среди звезд(созвездие змееносец)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4032448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686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548680"/>
            <a:ext cx="4042792" cy="560608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Заяц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В одном из мифов кролик подобно Прометею, похитил огонь у «огненных людей» и передал его людям Заяц часто ассоциируется с жизнелюбием. В Древней Греции заяц был атрибутом богини любви Афродиты. Гермес покровительствовал этому животному за быстроту бега и унес его на небо(созвездие заяц).</a:t>
            </a:r>
          </a:p>
          <a:p>
            <a:pPr marL="0" indent="0" algn="jus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 восточных славян это животное наделено символикой. Согласно поверью, поймать во сне зайца предвещало женщине рождение сына.</a:t>
            </a:r>
          </a:p>
          <a:p>
            <a:pPr marL="0" indent="0" algn="jus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Согласно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калмыцкой легенде, жена одного могучего охотника выкрала у мужа рецепт эликсира бессмертия и, обернувшись зайцем, спряталась от него на луне. Сидит она там и толчет в каменной ступе компоненты этого эликсира, чтобы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изготовить его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достаточном количестве и напоить им всех детей Земли. Вероятно, поэтому у калмыков с незапамятных времен заяц считается покровителем детства.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692" y="980728"/>
            <a:ext cx="428625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176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 smtClean="0"/>
              <a:t>Спасибо за внимание!!!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22699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1052736"/>
            <a:ext cx="75608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Вероятно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на Земле нет ни одной страны, в которой не существует мифов, сказок или легенд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растениях и животных.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это не случайно. Любуясь красотой великолепных цветов и могучих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животных,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древний человек задумывался о том, какие сверхъестественные силы их породили.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Согласно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мифологии многих народов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растения и животные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были созданы всемогущими богами плодородия, которые покровительствовали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растениям и животным.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54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332656"/>
            <a:ext cx="4042792" cy="5793507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Лотос.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незапамятных времён в Древнем Египте, Индии и Китае лотос является особо почитаемым и священным растением. У древних египтян цветок лотоса символизировал воскрешение из мёртвых, а один из иероглифов изображался в виде лотоса и означал радость. В древнегреческой мифологии лотос был эмблемой богини красоты Афродиты. В Древней Греции были распространены рассказы о людях, питающихся лотосом, — «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лотофагах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» — или «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поедателей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лотоса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0" indent="0" algn="just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По преданию, тот, кто отведает цветов лотоса, никогда не захочет расстаться с родиной этого растения. У многих народов лотос символизировал плодородие, здоровье, процветание, долголетие, чистоту, духовность, твёрдость и солнце. На Востоке это растение до сих пор считается символом совершенной красоты.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410445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147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347211"/>
            <a:ext cx="4608512" cy="416190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Священный Тополь.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Когда-то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этом склоне была высажена целая тополиная роща, но злые ветра да зной погубили все деревца, оставив только одно. Роща была творением рук буддийского монаха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Пурдаш-Багши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Сам он был родом из поселка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Бордахн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там же служил настоятелем в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хуруле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В начале XIX века он побывал паломником в столице буддизма - Лхасе. Там он встретился с Далай-ламой, который в дар преподнес семена тополя и наказал, чтобы посадили эти деревья на самом высоком месте. Что и было сделано.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Пурдаш-Багши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был настоятелем в знаменитом храме, который даровал сам Далай-лама V. Это был один из самых известных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хурулов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округе. В качестве самых важных реликвий здесь находились грамоты Его Святейшества, его одеяния, а также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субурган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со святыми мощами. В 30-е годы, во время борьбы Советской власти с религией,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хурул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ставший легендой, был закрыт, а его монахи подверглись репрессиям. Последним настоятелем этого храма был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Пурдаш-багши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Джунгруев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050" name="Picture 2" descr="F:\тополь свя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396044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76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3960440" cy="352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32040" y="692696"/>
            <a:ext cx="331236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Тюльпан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Биберштейна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Руси дикие виды тюльпанов были известны ещё в XII веке, но луковицы садовых сортов впервые были завезены в Россию в эпоху царствования Петра I в 1702 году из Голландии. В России страстными любителями и коллекционерами цветов были князь Вяземский, графиня Зубова, П. А. Демидов, граф Разумовский.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Луковицы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тюльпанов в то время стоили дорого, поскольку завозились из-за границы вплоть до конца XIX века и выращивались в усадьбах только состоятельных людей. С конца XIX века было организовано их промышленное производство непосредственно в России, на побережье Кавказа, в Сухуми. Однако их культура в России не получила такого большого развития, как в странах Западной Европы.</a:t>
            </a:r>
          </a:p>
        </p:txBody>
      </p:sp>
    </p:spTree>
    <p:extLst>
      <p:ext uri="{BB962C8B-B14F-4D97-AF65-F5344CB8AC3E}">
        <p14:creationId xmlns:p14="http://schemas.microsoft.com/office/powerpoint/2010/main" val="19336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188640"/>
            <a:ext cx="3898776" cy="5937523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Дурман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Жрицы в Древней Греции использовали это растение в обрядах для предсказания будущего. Точно так же поступали и первые ведьмы. Считается, что это растение было завезено в Европу в 15-м или 16-м столетии. К тому времени в Америке им пользовались уже на протяжении нескольких веков.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Американские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индейцы, жившие на юго-западе, использовали дурман так же, как и колдуньи: для вызова видений и в качестве противодействия заговорам и злым чарам. Растение является настолько сильнодействующим ядом, что одного прикосновения к нему достаточно для развития воспаления кожи.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4392488" cy="540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27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681645"/>
            <a:ext cx="396044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Белена.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Съесть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любую часть белены, особенно корень, и в самом деле очень опасно, полагали, что от этого может наступить бесплодие, помешательство или глубокий транс, из которого удается выйти только с большим трудом. Из этого последнего верования проистекает, вероятно, современное валлийское - о том, что если ребенок уснет близ растущей белены, он уже не проснется.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Если английское поверье трактует белену как сильно действующее снотворное, то в России, наоборот, белена считалась средством, возбуждающим нервную систему и могущим привести ко временному умопомешательству. От суда и поговорка: "Он белены объелся".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81645"/>
            <a:ext cx="3816424" cy="5555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127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F:\сайга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432048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44008" y="332656"/>
            <a:ext cx="43924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Сайгак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Эту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старинную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легенду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вряд ли кто помнит. Страшный джут пришел на казахскую землю. Гибли аулы, голод не щадил никого и в первую очередь детей и стариков. Тогда старый охотник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Ахмет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еле волоча ноги, пришел к священному камню и обратился к Всевышнему, прося спасти от голодной смерти свой род. «Я пошлю тебе сайгаков, — ответил Всевышний. — Вместе с ними ты переживешь джут. Но не забудь, что они твои братья. Помогайте друг другу. Пережил человек джут, стало многочисленным его племя, но сытость и благополучие сделало черствым его сердце. Вновь обратился он к Всевышнему: разлить море в степи Арала.. И тогда пришел к юрте охотника седой сайгак и спросил: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Ахмет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зачем ты забрал у меня степь и создал море Арала? Все равно оно высохнет от слез матерей и дочерей моих. Дети мои погибают от голода. Мы ведь братья». Отмахнулся человек от сайгака. Не вспомнил своей пережитой беды. Прошло много лет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Однажды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выйдя из юрты, он замер. Перед ним стоял белый сайгак. По ногам его струилась алая кровь, глаза были мутными и слепыми, рога прострелянными. «Всевышний, — произнес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Ахмет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— за свою долгую жизнь я видел белого верблюжонка, но никогда не слышал о белом сайгаке.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Ахмет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ты обещал помогать нам», — простонал умирающий сайгак, — Я пришел отдать свою жизнь, но пусть живет мой род. Твои жадные охотники совсем истребили нас».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Ахмет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вернулся в юрту, схватил ружье, чтобы закопать его в степи. Но перед ним на месте животного лежал огромный камень с тотемом сайгака. Старый охотник опустился на колени перед камнем и шепотом произнес: «Брат мой, я помогу тебе». От увиденного у него помутился разум и ему послышался умирающий голос белого сайгака: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Ахмет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я верю тебе брат. Мы все верим…» </a:t>
            </a:r>
          </a:p>
          <a:p>
            <a:pPr algn="just"/>
            <a:r>
              <a:rPr lang="ru-RU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9308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260648"/>
            <a:ext cx="4752528" cy="586551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Журавль Красавка.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древнейших времен люди относились к журавлям с чувством особенного трепета и благоговения. Удивителен факт, что у представителей разных культур и народов журавль всегда занимал почетное место священной птицы, приближенной к Богу и духовному миру. </a:t>
            </a:r>
          </a:p>
          <a:p>
            <a:pPr marL="0" indent="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Еще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 Древнем Египте журавля называли птицей солнца. У римлян журавли ассоциировались с лучшими человеческими качествами: верностью, рассудительностью, добротой, отзывчивостью, дружелюбием. Если верить старинным восточным представлениям, души людей после смерти превращаются в птиц. По кавказской легенде, души поверженных храбрых воинов перевоплощаются в журавлей. Отсюда – бережное и уважительное отношение к ним. </a:t>
            </a:r>
          </a:p>
          <a:p>
            <a:pPr marL="0" indent="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странах Востока журавлей наделяли весьма незаурядными способностями. В китайских мифологических сюжетах они выступали как посредники между земным и потусторонним мирами. Раньше верили, что они сопутствуют ангелам и душам умерших. </a:t>
            </a:r>
          </a:p>
          <a:p>
            <a:pPr marL="0" indent="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Безусловно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за необычайную верность, журавлиную пару всегда считали символом верной любви. В Японии журавль – священная птица, символ здоровья, долголетия и счастья. На весь мир известна японская примета, по которой нужно сделать тысячу бумажных журавликов для исполнения мечты. </a:t>
            </a:r>
          </a:p>
          <a:p>
            <a:pPr marL="0" indent="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Калмыцкий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народ всегда почитал прилетающего весной журавля как птицу всеобщего счастья и радости. На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раздольях степи,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едва заслышав долгожданное курлыканье. К птицам обращались с просьбами о плодородии, здоровье, благополучии в семье. В старину говорили: «Ежели кто весной в первый раз увидит пару журавлей – скоро гулять ему на свадьбе» . </a:t>
            </a:r>
          </a:p>
          <a:p>
            <a:pPr algn="just"/>
            <a:endParaRPr lang="ru-RU" sz="1200" dirty="0"/>
          </a:p>
        </p:txBody>
      </p:sp>
      <p:pic>
        <p:nvPicPr>
          <p:cNvPr id="6146" name="Picture 2" descr="F:\журавл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7" y="620688"/>
            <a:ext cx="3168351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69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840</Words>
  <Application>Microsoft Office PowerPoint</Application>
  <PresentationFormat>Экран (4:3)</PresentationFormat>
  <Paragraphs>37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Мифы и легенды о флоре и фауне Калмыкии.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</dc:title>
  <dc:creator>user</dc:creator>
  <cp:lastModifiedBy>Бага-Бурульская СОШ</cp:lastModifiedBy>
  <cp:revision>22</cp:revision>
  <dcterms:created xsi:type="dcterms:W3CDTF">2014-04-10T11:42:39Z</dcterms:created>
  <dcterms:modified xsi:type="dcterms:W3CDTF">2023-04-03T07:55:51Z</dcterms:modified>
</cp:coreProperties>
</file>