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4"/>
  </p:notesMasterIdLst>
  <p:sldIdLst>
    <p:sldId id="274" r:id="rId2"/>
    <p:sldId id="259" r:id="rId3"/>
    <p:sldId id="258" r:id="rId4"/>
    <p:sldId id="266" r:id="rId5"/>
    <p:sldId id="273" r:id="rId6"/>
    <p:sldId id="276" r:id="rId7"/>
    <p:sldId id="281" r:id="rId8"/>
    <p:sldId id="271" r:id="rId9"/>
    <p:sldId id="269" r:id="rId10"/>
    <p:sldId id="280" r:id="rId11"/>
    <p:sldId id="268" r:id="rId12"/>
    <p:sldId id="279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-72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15FB28-C266-4196-A804-8406510A436D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FEC69F-7C08-4F94-B7CA-407EBC883D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010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FEC69F-7C08-4F94-B7CA-407EBC883DD8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2287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FEC69F-7C08-4F94-B7CA-407EBC883DD8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5488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FEC69F-7C08-4F94-B7CA-407EBC883DD8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881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0B95-BD76-46CA-BFA8-D89FFE73F338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ED74-E7AD-49F0-B531-DC8262E84808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9814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0B95-BD76-46CA-BFA8-D89FFE73F338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ED74-E7AD-49F0-B531-DC8262E84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694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0B95-BD76-46CA-BFA8-D89FFE73F338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ED74-E7AD-49F0-B531-DC8262E84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427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0B95-BD76-46CA-BFA8-D89FFE73F338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ED74-E7AD-49F0-B531-DC8262E84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42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0B95-BD76-46CA-BFA8-D89FFE73F338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ED74-E7AD-49F0-B531-DC8262E84808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6948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0B95-BD76-46CA-BFA8-D89FFE73F338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ED74-E7AD-49F0-B531-DC8262E84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854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0B95-BD76-46CA-BFA8-D89FFE73F338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ED74-E7AD-49F0-B531-DC8262E84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129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0B95-BD76-46CA-BFA8-D89FFE73F338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ED74-E7AD-49F0-B531-DC8262E84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471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0B95-BD76-46CA-BFA8-D89FFE73F338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ED74-E7AD-49F0-B531-DC8262E84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134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5E4B0B95-BD76-46CA-BFA8-D89FFE73F338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700ED74-E7AD-49F0-B531-DC8262E84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009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0B95-BD76-46CA-BFA8-D89FFE73F338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ED74-E7AD-49F0-B531-DC8262E84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00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E4B0B95-BD76-46CA-BFA8-D89FFE73F338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700ED74-E7AD-49F0-B531-DC8262E84808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1828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z="4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Узнавание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28504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4775200" y="188686"/>
            <a:ext cx="6981371" cy="1335313"/>
          </a:xfrm>
          <a:prstGeom prst="round2Diag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знаний в знакомых условиях (по аналогии)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68835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4702628" y="188687"/>
            <a:ext cx="7053943" cy="1277256"/>
          </a:xfrm>
          <a:prstGeom prst="round2Diag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знаний в знакомых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условиях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 аналогии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892717" y="2471703"/>
            <a:ext cx="4074694" cy="3736592"/>
          </a:xfrm>
          <a:prstGeom prst="round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836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4775200" y="188687"/>
            <a:ext cx="6981371" cy="1103086"/>
          </a:xfrm>
          <a:prstGeom prst="round2Diag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знаний в новых условиях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1263" y="1530226"/>
            <a:ext cx="112753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2307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z="4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Узнавание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0654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z="4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Узнавание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9157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714" y="594359"/>
            <a:ext cx="3628572" cy="22860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Воспроизведение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8254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94358"/>
            <a:ext cx="3200400" cy="2642327"/>
          </a:xfrm>
        </p:spPr>
        <p:txBody>
          <a:bodyPr>
            <a:normAutofit/>
          </a:bodyPr>
          <a:lstStyle/>
          <a:p>
            <a:pPr algn="just"/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236686"/>
            <a:ext cx="3200400" cy="3068518"/>
          </a:xfrm>
        </p:spPr>
        <p:txBody>
          <a:bodyPr/>
          <a:lstStyle/>
          <a:p>
            <a:endParaRPr lang="ru-RU" sz="4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Воспроизведение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840686" y="5878286"/>
            <a:ext cx="1132114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25658" y="4470399"/>
            <a:ext cx="1531256" cy="1886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6754936"/>
              </p:ext>
            </p:extLst>
          </p:nvPr>
        </p:nvGraphicFramePr>
        <p:xfrm>
          <a:off x="4354286" y="2243665"/>
          <a:ext cx="7320690" cy="22267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023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4023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4023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2267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9425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94358"/>
            <a:ext cx="3200400" cy="2642327"/>
          </a:xfrm>
        </p:spPr>
        <p:txBody>
          <a:bodyPr>
            <a:normAutofit/>
          </a:bodyPr>
          <a:lstStyle/>
          <a:p>
            <a:pPr algn="just"/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236686"/>
            <a:ext cx="3200400" cy="3068518"/>
          </a:xfrm>
        </p:spPr>
        <p:txBody>
          <a:bodyPr/>
          <a:lstStyle/>
          <a:p>
            <a:endParaRPr lang="ru-RU" sz="4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Воспроизведение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840686" y="5878286"/>
            <a:ext cx="1132114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25658" y="4470399"/>
            <a:ext cx="1531256" cy="1886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056914" y="2481943"/>
            <a:ext cx="2191657" cy="478971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4371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94358"/>
            <a:ext cx="3200400" cy="2642327"/>
          </a:xfrm>
        </p:spPr>
        <p:txBody>
          <a:bodyPr>
            <a:normAutofit/>
          </a:bodyPr>
          <a:lstStyle/>
          <a:p>
            <a:pPr algn="just"/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236686"/>
            <a:ext cx="3200400" cy="3068518"/>
          </a:xfrm>
        </p:spPr>
        <p:txBody>
          <a:bodyPr/>
          <a:lstStyle/>
          <a:p>
            <a:endParaRPr lang="ru-RU" sz="4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Воспроизведение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840686" y="5878286"/>
            <a:ext cx="1132114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25658" y="4470399"/>
            <a:ext cx="1531256" cy="1886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900535" y="756024"/>
            <a:ext cx="67815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056914" y="2481943"/>
            <a:ext cx="2191657" cy="478971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3322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713" y="594359"/>
            <a:ext cx="3773715" cy="22860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Понимание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617663" y="262731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7161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713" y="594359"/>
            <a:ext cx="3773715" cy="22860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Понимание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151891" y="594359"/>
            <a:ext cx="6492240" cy="2286000"/>
          </a:xfrm>
        </p:spPr>
        <p:txBody>
          <a:bodyPr>
            <a:normAutofit/>
          </a:bodyPr>
          <a:lstStyle/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0881364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693</TotalTime>
  <Words>41</Words>
  <Application>Microsoft Office PowerPoint</Application>
  <PresentationFormat>Произвольный</PresentationFormat>
  <Paragraphs>30</Paragraphs>
  <Slides>12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Ретро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Оксана</dc:creator>
  <cp:lastModifiedBy>Андрей</cp:lastModifiedBy>
  <cp:revision>104</cp:revision>
  <dcterms:created xsi:type="dcterms:W3CDTF">2022-01-13T16:02:57Z</dcterms:created>
  <dcterms:modified xsi:type="dcterms:W3CDTF">2023-04-03T10:02:21Z</dcterms:modified>
</cp:coreProperties>
</file>