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presProps" Target="presProps.xml" /><Relationship Id="rId13" Type="http://schemas.openxmlformats.org/officeDocument/2006/relationships/tableStyles" Target="tableStyles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3B78826-5FD0-4C11-A2B1-9E4F57C71FF3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EE07B91-8A0C-4620-BFAE-5ECE9342343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3B78826-5FD0-4C11-A2B1-9E4F57C71FF3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EE07B91-8A0C-4620-BFAE-5ECE9342343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3B78826-5FD0-4C11-A2B1-9E4F57C71FF3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EE07B91-8A0C-4620-BFAE-5ECE9342343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3B78826-5FD0-4C11-A2B1-9E4F57C71FF3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EE07B91-8A0C-4620-BFAE-5ECE9342343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3B78826-5FD0-4C11-A2B1-9E4F57C71FF3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EE07B91-8A0C-4620-BFAE-5ECE9342343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3B78826-5FD0-4C11-A2B1-9E4F57C71FF3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EE07B91-8A0C-4620-BFAE-5ECE9342343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3B78826-5FD0-4C11-A2B1-9E4F57C71FF3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EE07B91-8A0C-4620-BFAE-5ECE9342343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3B78826-5FD0-4C11-A2B1-9E4F57C71FF3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EE07B91-8A0C-4620-BFAE-5ECE9342343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3B78826-5FD0-4C11-A2B1-9E4F57C71FF3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EE07B91-8A0C-4620-BFAE-5ECE9342343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3B78826-5FD0-4C11-A2B1-9E4F57C71FF3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EE07B91-8A0C-4620-BFAE-5ECE9342343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3B78826-5FD0-4C11-A2B1-9E4F57C71FF3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EE07B91-8A0C-4620-BFAE-5ECE9342343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3B78826-5FD0-4C11-A2B1-9E4F57C71FF3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EE07B91-8A0C-4620-BFAE-5ECE93423430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5578766" y="-1431637"/>
            <a:ext cx="1006762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9900">
                <a:latin typeface="Times New Roman"/>
                <a:cs typeface="Times New Roman"/>
              </a:rPr>
              <a:t>.</a:t>
            </a:r>
            <a:endParaRPr lang="ru-RU" sz="6600">
              <a:latin typeface="Times New Roman"/>
              <a:cs typeface="Times New Roman"/>
            </a:endParaRPr>
          </a:p>
        </p:txBody>
      </p:sp>
      <p:cxnSp>
        <p:nvCxnSpPr>
          <p:cNvPr id="4" name="Прямая соединительная линия 3"/>
          <p:cNvCxnSpPr>
            <a:cxnSpLocks/>
          </p:cNvCxnSpPr>
          <p:nvPr/>
        </p:nvCxnSpPr>
        <p:spPr bwMode="auto">
          <a:xfrm>
            <a:off x="3191165" y="3155200"/>
            <a:ext cx="3690332" cy="840509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олилиния 9"/>
          <p:cNvSpPr/>
          <p:nvPr/>
        </p:nvSpPr>
        <p:spPr bwMode="auto">
          <a:xfrm>
            <a:off x="304801" y="572655"/>
            <a:ext cx="3870037" cy="1847868"/>
          </a:xfrm>
          <a:custGeom>
            <a:avLst/>
            <a:gdLst>
              <a:gd name="connsiteX0" fmla="*/ 0 w 2586182"/>
              <a:gd name="connsiteY0" fmla="*/ 729672 h 1072014"/>
              <a:gd name="connsiteX1" fmla="*/ 323273 w 2586182"/>
              <a:gd name="connsiteY1" fmla="*/ 157018 h 1072014"/>
              <a:gd name="connsiteX2" fmla="*/ 581891 w 2586182"/>
              <a:gd name="connsiteY2" fmla="*/ 184727 h 1072014"/>
              <a:gd name="connsiteX3" fmla="*/ 526473 w 2586182"/>
              <a:gd name="connsiteY3" fmla="*/ 1006763 h 1072014"/>
              <a:gd name="connsiteX4" fmla="*/ 868218 w 2586182"/>
              <a:gd name="connsiteY4" fmla="*/ 932872 h 1072014"/>
              <a:gd name="connsiteX5" fmla="*/ 1052946 w 2586182"/>
              <a:gd name="connsiteY5" fmla="*/ 1071418 h 1072014"/>
              <a:gd name="connsiteX6" fmla="*/ 1773382 w 2586182"/>
              <a:gd name="connsiteY6" fmla="*/ 868218 h 1072014"/>
              <a:gd name="connsiteX7" fmla="*/ 1385455 w 2586182"/>
              <a:gd name="connsiteY7" fmla="*/ 350981 h 1072014"/>
              <a:gd name="connsiteX8" fmla="*/ 1717964 w 2586182"/>
              <a:gd name="connsiteY8" fmla="*/ 258618 h 1072014"/>
              <a:gd name="connsiteX9" fmla="*/ 1995055 w 2586182"/>
              <a:gd name="connsiteY9" fmla="*/ 434109 h 1072014"/>
              <a:gd name="connsiteX10" fmla="*/ 2410691 w 2586182"/>
              <a:gd name="connsiteY10" fmla="*/ 378691 h 1072014"/>
              <a:gd name="connsiteX11" fmla="*/ 2586182 w 2586182"/>
              <a:gd name="connsiteY11" fmla="*/ 0 h 1072014"/>
              <a:gd name="connsiteX12" fmla="*/ 2586182 w 2586182"/>
              <a:gd name="connsiteY12" fmla="*/ 0 h 107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86182" h="1072014" fill="norm" stroke="1" extrusionOk="0">
                <a:moveTo>
                  <a:pt x="0" y="729672"/>
                </a:moveTo>
                <a:cubicBezTo>
                  <a:pt x="113145" y="488757"/>
                  <a:pt x="226291" y="247842"/>
                  <a:pt x="323273" y="157018"/>
                </a:cubicBezTo>
                <a:cubicBezTo>
                  <a:pt x="420255" y="66194"/>
                  <a:pt x="548024" y="43103"/>
                  <a:pt x="581891" y="184727"/>
                </a:cubicBezTo>
                <a:cubicBezTo>
                  <a:pt x="615758" y="326351"/>
                  <a:pt x="478752" y="882072"/>
                  <a:pt x="526473" y="1006763"/>
                </a:cubicBezTo>
                <a:cubicBezTo>
                  <a:pt x="574194" y="1131454"/>
                  <a:pt x="780472" y="922096"/>
                  <a:pt x="868218" y="932872"/>
                </a:cubicBezTo>
                <a:cubicBezTo>
                  <a:pt x="955964" y="943648"/>
                  <a:pt x="902085" y="1082194"/>
                  <a:pt x="1052946" y="1071418"/>
                </a:cubicBezTo>
                <a:cubicBezTo>
                  <a:pt x="1203807" y="1060642"/>
                  <a:pt x="1717964" y="988291"/>
                  <a:pt x="1773382" y="868218"/>
                </a:cubicBezTo>
                <a:cubicBezTo>
                  <a:pt x="1828800" y="748145"/>
                  <a:pt x="1394691" y="452581"/>
                  <a:pt x="1385455" y="350981"/>
                </a:cubicBezTo>
                <a:cubicBezTo>
                  <a:pt x="1376219" y="249381"/>
                  <a:pt x="1616364" y="244763"/>
                  <a:pt x="1717964" y="258618"/>
                </a:cubicBezTo>
                <a:cubicBezTo>
                  <a:pt x="1819564" y="272473"/>
                  <a:pt x="1879601" y="414097"/>
                  <a:pt x="1995055" y="434109"/>
                </a:cubicBezTo>
                <a:cubicBezTo>
                  <a:pt x="2110510" y="454121"/>
                  <a:pt x="2312170" y="451042"/>
                  <a:pt x="2410691" y="378691"/>
                </a:cubicBezTo>
                <a:cubicBezTo>
                  <a:pt x="2509212" y="306339"/>
                  <a:pt x="2586182" y="0"/>
                  <a:pt x="2586182" y="0"/>
                </a:cubicBezTo>
                <a:lnTo>
                  <a:pt x="2586182" y="0"/>
                </a:lnTo>
              </a:path>
            </a:pathLst>
          </a:cu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26" name="Picture 2" descr="https://ru-static.z-dn.net/files/d94/c509475c1e5f4468ea393dc9661aeb2f.png"/>
          <p:cNvPicPr>
            <a:picLocks noChangeAspect="1" noChangeArrowheads="1"/>
          </p:cNvPicPr>
          <p:nvPr/>
        </p:nvPicPr>
        <p:blipFill>
          <a:blip r:embed="rId2"/>
          <a:srcRect l="9073" t="6287" r="15506" b="6474"/>
          <a:stretch/>
        </p:blipFill>
        <p:spPr bwMode="auto">
          <a:xfrm>
            <a:off x="6317674" y="420745"/>
            <a:ext cx="5584424" cy="2604655"/>
          </a:xfrm>
          <a:prstGeom prst="rect">
            <a:avLst/>
          </a:prstGeom>
          <a:noFill/>
        </p:spPr>
      </p:pic>
      <p:pic>
        <p:nvPicPr>
          <p:cNvPr id="1028" name="Picture 4" descr="https://i.stack.imgur.com/RxMm8.png"/>
          <p:cNvPicPr>
            <a:picLocks noChangeAspect="1" noChangeArrowheads="1"/>
          </p:cNvPicPr>
          <p:nvPr/>
        </p:nvPicPr>
        <p:blipFill>
          <a:blip r:embed="rId3"/>
          <a:srcRect l="5097" t="8042" r="14813" b="30061"/>
          <a:stretch/>
        </p:blipFill>
        <p:spPr bwMode="auto">
          <a:xfrm>
            <a:off x="157019" y="3865910"/>
            <a:ext cx="4443098" cy="2534890"/>
          </a:xfrm>
          <a:prstGeom prst="rect">
            <a:avLst/>
          </a:prstGeom>
          <a:noFill/>
        </p:spPr>
      </p:pic>
      <p:pic>
        <p:nvPicPr>
          <p:cNvPr id="1030" name="Picture 6" descr="https://upload.wikimedia.org/wikipedia/commons/thumb/b/b7/Line_segment.svg/1024px-Line_segment.svg.png"/>
          <p:cNvPicPr>
            <a:picLocks noChangeAspect="1" noChangeArrowheads="1"/>
          </p:cNvPicPr>
          <p:nvPr/>
        </p:nvPicPr>
        <p:blipFill>
          <a:blip r:embed="rId4"/>
          <a:srcRect l="14717" t="43846" r="14134" b="43639"/>
          <a:stretch/>
        </p:blipFill>
        <p:spPr bwMode="auto">
          <a:xfrm rot="20553017">
            <a:off x="8159541" y="3935940"/>
            <a:ext cx="3031688" cy="498763"/>
          </a:xfrm>
          <a:prstGeom prst="rect">
            <a:avLst/>
          </a:prstGeom>
          <a:noFill/>
        </p:spPr>
      </p:pic>
      <p:pic>
        <p:nvPicPr>
          <p:cNvPr id="1032" name="Picture 8" descr="https://mathematics-tests.com/images/stories/matematika/1-klass/Matematika-1-klass-urok-presentatsiya-tochka-pramaya-liniya-krivaya-otrezok-luch-10.jpg"/>
          <p:cNvPicPr>
            <a:picLocks noChangeAspect="1" noChangeArrowheads="1"/>
          </p:cNvPicPr>
          <p:nvPr/>
        </p:nvPicPr>
        <p:blipFill>
          <a:blip r:embed="rId5"/>
          <a:srcRect l="25384" t="37493" r="20359" b="13450"/>
          <a:stretch/>
        </p:blipFill>
        <p:spPr bwMode="auto">
          <a:xfrm>
            <a:off x="5837382" y="5345245"/>
            <a:ext cx="4278218" cy="90516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14391333" name=""/>
          <p:cNvPicPr>
            <a:picLocks noChangeAspect="1"/>
          </p:cNvPicPr>
          <p:nvPr/>
        </p:nvPicPr>
        <p:blipFill>
          <a:blip r:embed="rId2"/>
          <a:srcRect l="3115" t="12726" r="3271" b="16271"/>
          <a:stretch/>
        </p:blipFill>
        <p:spPr bwMode="auto">
          <a:xfrm flipH="0" flipV="0">
            <a:off x="1949" y="2476499"/>
            <a:ext cx="12212319" cy="1828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tretch/>
        </p:blipFill>
        <p:spPr bwMode="auto">
          <a:xfrm flipH="0" flipV="0">
            <a:off x="4288199" y="152399"/>
            <a:ext cx="3467098" cy="636269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 bwMode="auto">
          <a:xfrm flipH="0" flipV="0">
            <a:off x="5139102" y="1218290"/>
            <a:ext cx="709379" cy="822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4800"/>
              <a:t>6</a:t>
            </a:r>
            <a:endParaRPr lang="ru-RU" sz="3600"/>
          </a:p>
        </p:txBody>
      </p:sp>
      <p:sp>
        <p:nvSpPr>
          <p:cNvPr id="14" name="TextBox 13"/>
          <p:cNvSpPr txBox="1"/>
          <p:nvPr/>
        </p:nvSpPr>
        <p:spPr bwMode="auto">
          <a:xfrm>
            <a:off x="5139102" y="1939375"/>
            <a:ext cx="519961" cy="822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4800"/>
              <a:t>7</a:t>
            </a:r>
            <a:endParaRPr lang="ru-RU" sz="3600"/>
          </a:p>
        </p:txBody>
      </p:sp>
      <p:sp>
        <p:nvSpPr>
          <p:cNvPr id="15" name="TextBox 14"/>
          <p:cNvSpPr txBox="1"/>
          <p:nvPr/>
        </p:nvSpPr>
        <p:spPr bwMode="auto">
          <a:xfrm>
            <a:off x="6577701" y="2686171"/>
            <a:ext cx="461854" cy="822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4800"/>
              <a:t>5</a:t>
            </a:r>
            <a:endParaRPr lang="ru-RU" sz="3600"/>
          </a:p>
        </p:txBody>
      </p:sp>
      <p:sp>
        <p:nvSpPr>
          <p:cNvPr id="16" name="TextBox 15"/>
          <p:cNvSpPr txBox="1"/>
          <p:nvPr/>
        </p:nvSpPr>
        <p:spPr bwMode="auto">
          <a:xfrm>
            <a:off x="5031937" y="3420920"/>
            <a:ext cx="461854" cy="822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4800"/>
              <a:t>3</a:t>
            </a:r>
            <a:endParaRPr lang="ru-RU" sz="4800"/>
          </a:p>
        </p:txBody>
      </p:sp>
      <p:sp>
        <p:nvSpPr>
          <p:cNvPr id="17" name="TextBox 16"/>
          <p:cNvSpPr txBox="1"/>
          <p:nvPr/>
        </p:nvSpPr>
        <p:spPr bwMode="auto">
          <a:xfrm>
            <a:off x="6577701" y="4163764"/>
            <a:ext cx="498870" cy="822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4800"/>
              <a:t>4</a:t>
            </a:r>
            <a:endParaRPr lang="ru-RU" sz="4800"/>
          </a:p>
        </p:txBody>
      </p:sp>
      <p:sp>
        <p:nvSpPr>
          <p:cNvPr id="18" name="TextBox 17"/>
          <p:cNvSpPr txBox="1"/>
          <p:nvPr/>
        </p:nvSpPr>
        <p:spPr bwMode="auto">
          <a:xfrm>
            <a:off x="5031937" y="4929610"/>
            <a:ext cx="461854" cy="822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4800"/>
              <a:t>2</a:t>
            </a:r>
            <a:endParaRPr lang="ru-RU" sz="3600"/>
          </a:p>
        </p:txBody>
      </p:sp>
      <p:sp>
        <p:nvSpPr>
          <p:cNvPr id="20" name="TextBox 19"/>
          <p:cNvSpPr txBox="1"/>
          <p:nvPr/>
        </p:nvSpPr>
        <p:spPr bwMode="auto">
          <a:xfrm flipH="0" flipV="0">
            <a:off x="6577701" y="5633091"/>
            <a:ext cx="408314" cy="822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4800"/>
              <a:t>1</a:t>
            </a:r>
            <a:endParaRPr lang="ru-RU" sz="3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461943" y="923637"/>
            <a:ext cx="1976581" cy="184727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 bwMode="auto">
          <a:xfrm>
            <a:off x="10321635" y="2678546"/>
            <a:ext cx="905164" cy="720436"/>
          </a:xfrm>
          <a:prstGeom prst="triangle">
            <a:avLst>
              <a:gd name="adj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4879111" y="1450110"/>
            <a:ext cx="683491" cy="67425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 bwMode="auto">
          <a:xfrm>
            <a:off x="1366982" y="4073236"/>
            <a:ext cx="2549237" cy="2096653"/>
          </a:xfrm>
          <a:prstGeom prst="triangle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 bwMode="auto">
          <a:xfrm>
            <a:off x="8498030" y="1126837"/>
            <a:ext cx="905164" cy="720436"/>
          </a:xfrm>
          <a:prstGeom prst="triangle">
            <a:avLst>
              <a:gd name="adj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 bwMode="auto">
          <a:xfrm>
            <a:off x="8377957" y="4216400"/>
            <a:ext cx="905164" cy="720436"/>
          </a:xfrm>
          <a:prstGeom prst="triangle">
            <a:avLst>
              <a:gd name="adj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 bwMode="auto">
          <a:xfrm>
            <a:off x="6576292" y="2512291"/>
            <a:ext cx="905164" cy="720436"/>
          </a:xfrm>
          <a:prstGeom prst="triangle">
            <a:avLst>
              <a:gd name="adj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4867849" y="3736109"/>
            <a:ext cx="683491" cy="67425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1052947" y="392174"/>
            <a:ext cx="99660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6000" b="1">
                <a:latin typeface="Times New Roman"/>
                <a:cs typeface="Times New Roman"/>
              </a:rPr>
              <a:t>СВОЙСТВА ПРЕДМЕТОВ</a:t>
            </a:r>
            <a:endParaRPr lang="ru-RU" sz="6000" b="1">
              <a:latin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 bwMode="auto">
          <a:xfrm>
            <a:off x="369455" y="1992745"/>
            <a:ext cx="44334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  <a:defRPr/>
            </a:pPr>
            <a:r>
              <a:rPr lang="ru-RU" sz="6000">
                <a:latin typeface="Times New Roman"/>
                <a:cs typeface="Times New Roman"/>
              </a:rPr>
              <a:t> РАЗМЕР;</a:t>
            </a:r>
            <a:endParaRPr/>
          </a:p>
        </p:txBody>
      </p:sp>
      <p:sp>
        <p:nvSpPr>
          <p:cNvPr id="4" name="TextBox 3"/>
          <p:cNvSpPr txBox="1"/>
          <p:nvPr/>
        </p:nvSpPr>
        <p:spPr bwMode="auto">
          <a:xfrm>
            <a:off x="369455" y="3540990"/>
            <a:ext cx="43041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0">
                <a:latin typeface="Times New Roman"/>
                <a:cs typeface="Times New Roman"/>
              </a:rPr>
              <a:t>2) ЦВЕТ;</a:t>
            </a:r>
            <a:endParaRPr lang="ru-RU" sz="6000"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369455" y="5089236"/>
            <a:ext cx="474749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0">
                <a:latin typeface="Times New Roman"/>
                <a:cs typeface="Times New Roman"/>
              </a:rPr>
              <a:t>3) ФОРМА</a:t>
            </a:r>
            <a:endParaRPr lang="ru-RU" sz="6000">
              <a:latin typeface="Times New Roman"/>
              <a:cs typeface="Times New Roman"/>
            </a:endParaRPr>
          </a:p>
          <a:p>
            <a:pPr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 bwMode="auto">
          <a:xfrm>
            <a:off x="5218545" y="1734127"/>
            <a:ext cx="1413163" cy="1369291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 bwMode="auto">
          <a:xfrm>
            <a:off x="7195127" y="2035462"/>
            <a:ext cx="785091" cy="766618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 bwMode="auto">
          <a:xfrm>
            <a:off x="7010399" y="3343006"/>
            <a:ext cx="1413163" cy="13692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 bwMode="auto">
          <a:xfrm>
            <a:off x="5218545" y="3343007"/>
            <a:ext cx="1413163" cy="1369291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 bwMode="auto">
          <a:xfrm>
            <a:off x="5218544" y="4951887"/>
            <a:ext cx="1413163" cy="1369291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 bwMode="auto">
          <a:xfrm>
            <a:off x="7010399" y="4951887"/>
            <a:ext cx="1519383" cy="1301131"/>
          </a:xfrm>
          <a:prstGeom prst="triangle">
            <a:avLst>
              <a:gd name="adj" fmla="val 50000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25837274" name=""/>
          <p:cNvPicPr>
            <a:picLocks noChangeAspect="1"/>
          </p:cNvPicPr>
          <p:nvPr/>
        </p:nvPicPr>
        <p:blipFill>
          <a:blip r:embed="rId2"/>
          <a:srcRect l="1613" t="0" r="0" b="0"/>
          <a:stretch/>
        </p:blipFill>
        <p:spPr bwMode="auto">
          <a:xfrm flipH="0" flipV="0">
            <a:off x="325800" y="0"/>
            <a:ext cx="11732850" cy="68103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04746554" name=""/>
          <p:cNvSpPr txBox="1"/>
          <p:nvPr/>
        </p:nvSpPr>
        <p:spPr bwMode="auto">
          <a:xfrm flipH="0" flipV="0">
            <a:off x="5077872" y="1666874"/>
            <a:ext cx="1838396" cy="374907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lnSpc>
                <a:spcPct val="100000"/>
              </a:lnSpc>
              <a:defRPr/>
            </a:pPr>
            <a:r>
              <a:rPr sz="4800">
                <a:latin typeface="Tibetan Machine Uni"/>
                <a:cs typeface="Tibetan Machine Uni"/>
              </a:rPr>
              <a:t>1</a:t>
            </a:r>
            <a:r>
              <a:rPr sz="4800">
                <a:latin typeface="Tibetan Machine Uni"/>
                <a:cs typeface="Tibetan Machine Uni"/>
              </a:rPr>
              <a:t> кг</a:t>
            </a:r>
            <a:endParaRPr sz="4800">
              <a:latin typeface="Tibetan Machine Uni"/>
              <a:cs typeface="Tibetan Machine Uni"/>
            </a:endParaRPr>
          </a:p>
          <a:p>
            <a:pPr algn="l">
              <a:lnSpc>
                <a:spcPct val="100000"/>
              </a:lnSpc>
              <a:defRPr/>
            </a:pPr>
            <a:r>
              <a:rPr sz="4800">
                <a:latin typeface="Tibetan Machine Uni"/>
                <a:cs typeface="Tibetan Machine Uni"/>
              </a:rPr>
              <a:t>2 кг</a:t>
            </a:r>
            <a:endParaRPr sz="4800">
              <a:latin typeface="Tibetan Machine Uni"/>
              <a:cs typeface="Tibetan Machine Uni"/>
            </a:endParaRPr>
          </a:p>
          <a:p>
            <a:pPr algn="l">
              <a:lnSpc>
                <a:spcPct val="100000"/>
              </a:lnSpc>
              <a:defRPr/>
            </a:pPr>
            <a:r>
              <a:rPr sz="4800">
                <a:latin typeface="Tibetan Machine Uni"/>
                <a:cs typeface="Tibetan Machine Uni"/>
              </a:rPr>
              <a:t>4 кг</a:t>
            </a:r>
            <a:endParaRPr sz="4800">
              <a:latin typeface="Tibetan Machine Uni"/>
              <a:cs typeface="Tibetan Machine Uni"/>
            </a:endParaRPr>
          </a:p>
          <a:p>
            <a:pPr algn="l">
              <a:lnSpc>
                <a:spcPct val="100000"/>
              </a:lnSpc>
              <a:defRPr/>
            </a:pPr>
            <a:r>
              <a:rPr sz="4800">
                <a:latin typeface="Tibetan Machine Uni"/>
                <a:cs typeface="Tibetan Machine Uni"/>
              </a:rPr>
              <a:t>7 кг</a:t>
            </a:r>
            <a:endParaRPr sz="4800">
              <a:latin typeface="Tibetan Machine Uni"/>
              <a:cs typeface="Tibetan Machine Uni"/>
            </a:endParaRPr>
          </a:p>
          <a:p>
            <a:pPr algn="l">
              <a:lnSpc>
                <a:spcPct val="100000"/>
              </a:lnSpc>
              <a:defRPr/>
            </a:pPr>
            <a:r>
              <a:rPr sz="4800">
                <a:latin typeface="Tibetan Machine Uni"/>
                <a:cs typeface="Tibetan Machine Uni"/>
              </a:rPr>
              <a:t>10 кг</a:t>
            </a:r>
            <a:endParaRPr sz="4800">
              <a:latin typeface="Tibetan Machine Uni"/>
              <a:cs typeface="Tibetan Machine Un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47209737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733549" y="2258987"/>
            <a:ext cx="8631599" cy="21701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R7-Office/7.2.0.134</Application>
  <DocSecurity>0</DocSecurity>
  <PresentationFormat>Широкоэкранный</PresentationFormat>
  <Paragraphs>0</Paragraphs>
  <Slides>9</Slides>
  <Notes>9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Мария</dc:creator>
  <cp:keywords/>
  <dc:description/>
  <dc:identifier/>
  <dc:language/>
  <cp:lastModifiedBy>Мария Пахомова</cp:lastModifiedBy>
  <cp:revision>19</cp:revision>
  <dcterms:created xsi:type="dcterms:W3CDTF">2022-11-20T15:27:02Z</dcterms:created>
  <dcterms:modified xsi:type="dcterms:W3CDTF">2023-03-25T11:26:25Z</dcterms:modified>
  <cp:category/>
  <cp:contentStatus/>
  <cp:version/>
</cp:coreProperties>
</file>