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1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2200" y="616530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Приготовили: Шакула Е.А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Симонова А.Н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134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п\Desktop\IMG_20230322_11212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5" r="4578" b="5308"/>
          <a:stretch/>
        </p:blipFill>
        <p:spPr bwMode="auto">
          <a:xfrm>
            <a:off x="323528" y="1484480"/>
            <a:ext cx="4589245" cy="4177072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рп\Desktop\IMG_20230322_11205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9" b="10616"/>
          <a:stretch/>
        </p:blipFill>
        <p:spPr bwMode="auto">
          <a:xfrm>
            <a:off x="4572000" y="3573016"/>
            <a:ext cx="4335671" cy="3079582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рп\Desktop\IMG_20230322_11211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6" r="11036" b="19096"/>
          <a:stretch/>
        </p:blipFill>
        <p:spPr bwMode="auto">
          <a:xfrm>
            <a:off x="5442725" y="260648"/>
            <a:ext cx="3608962" cy="2905153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76672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Раскраски  по книги «Игрушки»</a:t>
            </a:r>
            <a:endParaRPr lang="ru-RU" sz="2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911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рп\Desktop\IMG_20230322_11075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"/>
          <a:stretch/>
        </p:blipFill>
        <p:spPr bwMode="auto">
          <a:xfrm>
            <a:off x="395536" y="116632"/>
            <a:ext cx="4620700" cy="3772281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рп\Desktop\IMG_20230322_11081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24"/>
          <a:stretch/>
        </p:blipFill>
        <p:spPr bwMode="auto">
          <a:xfrm>
            <a:off x="3390381" y="3284982"/>
            <a:ext cx="5256584" cy="3436875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рп\Desktop\medved-beer-kartinki-dlya-detey-8-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96640"/>
            <a:ext cx="2955925" cy="295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923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рп\Desktop\IMG_20230322_11074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6" b="38415"/>
          <a:stretch/>
        </p:blipFill>
        <p:spPr bwMode="auto">
          <a:xfrm>
            <a:off x="251520" y="404664"/>
            <a:ext cx="4842195" cy="2793776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C:\Users\рп\Desktop\IMG_20230322_11203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35"/>
          <a:stretch/>
        </p:blipFill>
        <p:spPr bwMode="auto">
          <a:xfrm>
            <a:off x="2771800" y="2780928"/>
            <a:ext cx="6048672" cy="3514212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308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05342"/>
            <a:ext cx="4572000" cy="43088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Поздравим всех, кто говорит стихами,</a:t>
            </a:r>
            <a:b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Поздравим, кто в поэзию влюблен,</a:t>
            </a:r>
            <a:b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А может, сочиним стихи и сами,</a:t>
            </a:r>
            <a:b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Ведь жизнь прекрасна, если со стихом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88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рп\Desktop\20230321_08545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0"/>
          <a:stretch/>
        </p:blipFill>
        <p:spPr bwMode="auto">
          <a:xfrm rot="5400000">
            <a:off x="652021" y="1575197"/>
            <a:ext cx="4069258" cy="446449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5" descr="C:\Users\рп\Desktop\20230321_0854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10678" y="1234138"/>
            <a:ext cx="4331537" cy="3248653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404664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Чтение стихов </a:t>
            </a:r>
            <a:r>
              <a:rPr lang="ru-RU" sz="2400" b="1" dirty="0" err="1" smtClean="0">
                <a:latin typeface="Monotype Corsiva" pitchFamily="66" charset="0"/>
              </a:rPr>
              <a:t>Барто</a:t>
            </a:r>
            <a:r>
              <a:rPr lang="ru-RU" sz="2400" b="1" dirty="0" smtClean="0">
                <a:latin typeface="Monotype Corsiva" pitchFamily="66" charset="0"/>
              </a:rPr>
              <a:t> А.Л «Игрушки»</a:t>
            </a:r>
            <a:endParaRPr lang="ru-RU" sz="24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559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:\Users\рп\Desktop\20230321_0855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54027" y="1098383"/>
            <a:ext cx="5324607" cy="3993456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рп\Desktop\20230321_0855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64537" y="848713"/>
            <a:ext cx="5280586" cy="396044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918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рп\Desktop\20230321_0855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84550" y="1003719"/>
            <a:ext cx="6240692" cy="468052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рп\Desktop\airplane0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9190">
            <a:off x="5990187" y="901143"/>
            <a:ext cx="2880320" cy="227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046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п\Desktop\20230321_0855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8019510"/>
            <a:ext cx="5754316" cy="431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рп\Desktop\20230321_0920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16" y="149013"/>
            <a:ext cx="4245310" cy="3183983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рп\Desktop\20230321_0921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58" y="3645024"/>
            <a:ext cx="3692426" cy="2769320"/>
          </a:xfrm>
          <a:prstGeom prst="rect">
            <a:avLst/>
          </a:prstGeom>
          <a:noFill/>
          <a:ln w="571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3" descr="C:\Users\рп\Desktop\20230321_09205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742" y="1340768"/>
            <a:ext cx="4536504" cy="3402379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548680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Создание книги .</a:t>
            </a:r>
            <a:endParaRPr lang="ru-RU" sz="2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187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рп\Desktop\20230321_10513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2" r="9619" b="20600"/>
          <a:stretch/>
        </p:blipFill>
        <p:spPr bwMode="auto">
          <a:xfrm rot="5400000">
            <a:off x="85038" y="503726"/>
            <a:ext cx="3162882" cy="2397871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C:\Users\рп\Desktop\20230321_1051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2" t="6101" r="17275" b="8105"/>
          <a:stretch/>
        </p:blipFill>
        <p:spPr bwMode="auto">
          <a:xfrm rot="5400000">
            <a:off x="4805747" y="384690"/>
            <a:ext cx="3284173" cy="2757233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рп\Desktop\IMG_20230321_1727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60"/>
            <a:ext cx="4392488" cy="3294366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рп\Desktop\1647469603_18-kartinkin-net-p-kartinki-dlya-shkolnoi-prezentatsii-2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628246"/>
            <a:ext cx="2545093" cy="275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305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:\Users\рп\Desktop\IMG_20230321_1653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260648"/>
            <a:ext cx="5980245" cy="4485184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рп\Desktop\IMG_20230321_1650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t="33068"/>
          <a:stretch/>
        </p:blipFill>
        <p:spPr bwMode="auto">
          <a:xfrm>
            <a:off x="3971537" y="3271695"/>
            <a:ext cx="4848935" cy="3269935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97192" y="692696"/>
            <a:ext cx="2823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Рассказывание стихов по иллюстрациям</a:t>
            </a:r>
            <a:endParaRPr lang="ru-RU" sz="2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579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п\Desktop\IMG_20230321_1650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5"/>
          <a:stretch/>
        </p:blipFill>
        <p:spPr bwMode="auto">
          <a:xfrm>
            <a:off x="251520" y="188640"/>
            <a:ext cx="5376500" cy="3276105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рп\Desktop\IMG_20230321_16503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47"/>
          <a:stretch/>
        </p:blipFill>
        <p:spPr bwMode="auto">
          <a:xfrm>
            <a:off x="2939770" y="2996952"/>
            <a:ext cx="5870443" cy="3366089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74991" y="606624"/>
            <a:ext cx="29352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Рассказывание стихов  с детьми.</a:t>
            </a:r>
            <a:endParaRPr lang="ru-RU" sz="2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0885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79</TotalTime>
  <Words>39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рп</dc:creator>
  <cp:lastModifiedBy>рп</cp:lastModifiedBy>
  <cp:revision>11</cp:revision>
  <dcterms:created xsi:type="dcterms:W3CDTF">2023-03-20T15:42:38Z</dcterms:created>
  <dcterms:modified xsi:type="dcterms:W3CDTF">2023-03-24T03:10:04Z</dcterms:modified>
</cp:coreProperties>
</file>