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83" r:id="rId2"/>
    <p:sldId id="285" r:id="rId3"/>
    <p:sldId id="276" r:id="rId4"/>
    <p:sldId id="287" r:id="rId5"/>
    <p:sldId id="257" r:id="rId6"/>
    <p:sldId id="260" r:id="rId7"/>
    <p:sldId id="261" r:id="rId8"/>
    <p:sldId id="262" r:id="rId9"/>
    <p:sldId id="263" r:id="rId10"/>
    <p:sldId id="264" r:id="rId11"/>
    <p:sldId id="271" r:id="rId12"/>
    <p:sldId id="284" r:id="rId13"/>
    <p:sldId id="286" r:id="rId14"/>
    <p:sldId id="273" r:id="rId15"/>
    <p:sldId id="275" r:id="rId16"/>
    <p:sldId id="288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0000"/>
    <a:srgbClr val="FF00FF"/>
    <a:srgbClr val="FF3399"/>
    <a:srgbClr val="FF33CC"/>
    <a:srgbClr val="FF66CC"/>
    <a:srgbClr val="FF6699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11" autoAdjust="0"/>
    <p:restoredTop sz="94660"/>
  </p:normalViewPr>
  <p:slideViewPr>
    <p:cSldViewPr>
      <p:cViewPr varScale="1">
        <p:scale>
          <a:sx n="104" d="100"/>
          <a:sy n="104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Верите ли вы в приметы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Да, верю</c:v>
                </c:pt>
                <c:pt idx="1">
                  <c:v>Нет, не верю</c:v>
                </c:pt>
                <c:pt idx="2">
                  <c:v>Не придаю значения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7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Да, верю</c:v>
                </c:pt>
                <c:pt idx="1">
                  <c:v>Нет, не верю</c:v>
                </c:pt>
                <c:pt idx="2">
                  <c:v>Не придаю значения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Да, верю</c:v>
                </c:pt>
                <c:pt idx="1">
                  <c:v>Нет, не верю</c:v>
                </c:pt>
                <c:pt idx="2">
                  <c:v>Не придаю значения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82131200"/>
        <c:axId val="82960768"/>
      </c:barChart>
      <c:catAx>
        <c:axId val="821312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82960768"/>
        <c:crosses val="autoZero"/>
        <c:auto val="1"/>
        <c:lblAlgn val="ctr"/>
        <c:lblOffset val="100"/>
      </c:catAx>
      <c:valAx>
        <c:axId val="82960768"/>
        <c:scaling>
          <c:orientation val="minMax"/>
        </c:scaling>
        <c:axPos val="l"/>
        <c:majorGridlines/>
        <c:numFmt formatCode="General" sourceLinked="1"/>
        <c:tickLblPos val="nextTo"/>
        <c:crossAx val="82131200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txPr>
        <a:bodyPr/>
        <a:lstStyle/>
        <a:p>
          <a:pPr>
            <a:defRPr sz="1200" baseline="0"/>
          </a:pPr>
          <a:endParaRPr lang="ru-RU"/>
        </a:p>
      </c:txPr>
    </c:legend>
    <c:plotVisOnly val="1"/>
  </c:chart>
  <c:spPr>
    <a:ln>
      <a:solidFill>
        <a:schemeClr val="accent1"/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EF7E96E-2983-4659-B3C5-468FF976EB9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159C418-AB0E-4E30-B6B8-99AC883E2C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72668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57196B-AE7F-4ACA-8ABC-A5C99A649737}" type="slidenum">
              <a:rPr lang="ru-RU" altLang="ru-RU"/>
              <a:pPr/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F2A469-44BE-491F-BCA4-8D724F792CBC}" type="slidenum">
              <a:rPr lang="ru-RU" altLang="ru-RU"/>
              <a:pPr/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9C418-AB0E-4E30-B6B8-99AC883E2C0C}" type="slidenum">
              <a:rPr lang="ru-RU" altLang="ru-RU" smtClean="0"/>
              <a:pPr/>
              <a:t>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80A8-00DC-4ECD-97E7-657EF1DE2DDC}" type="slidenum">
              <a:rPr lang="ru-RU" altLang="ru-RU"/>
              <a:pPr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CF8F78-FB20-45EE-A285-8DC5D8116B40}" type="slidenum">
              <a:rPr lang="ru-RU" altLang="ru-RU"/>
              <a:pPr/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89DF50-A90D-4AC4-ABF1-E94DF64C0447}" type="slidenum">
              <a:rPr lang="ru-RU" altLang="ru-RU"/>
              <a:pPr/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0A359A-3D32-4721-A511-F87BC5FE4E0C}" type="slidenum">
              <a:rPr lang="ru-RU" altLang="ru-RU"/>
              <a:pPr/>
              <a:t>15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FA673-62D0-4182-B820-E250D462292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4D87D-AB30-4009-AF55-05F889AE136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51B8C-BD46-4AA7-A7E5-50073041182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38F0FD9-7B2A-444C-84EF-6300CD4AFB9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8585B-C75A-4EFC-8849-AAC620016EE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A632BC72-F711-4FE7-A25C-EFD6BDE8077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AB6E9-DD78-4A0B-9C52-614A97C0184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97868-408B-4E0F-A30D-118CD89A5A3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B668C-4966-4841-8FD7-1C561F9E04D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793F4-AEE1-4C1F-B8EC-B761124ACB3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4FCDC-E64D-42AD-B501-FDC265CBE19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fld id="{94C7431D-E198-4AE2-A27F-B71E0F2A9EE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5" r:id="rId2"/>
    <p:sldLayoutId id="2147483894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5" r:id="rId9"/>
    <p:sldLayoutId id="2147483891" r:id="rId10"/>
    <p:sldLayoutId id="2147483892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004049" y="4357694"/>
            <a:ext cx="3744416" cy="2095641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учащаяся 7 «а» </a:t>
            </a: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класса Кузнецова </a:t>
            </a:r>
            <a:r>
              <a:rPr lang="ru-RU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Инга</a:t>
            </a:r>
            <a:endParaRPr lang="ru-RU" alt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Чемезова Диана Георгиевна,   учитель русского языка и литературы   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altLang="ru-RU" b="1" dirty="0" smtClean="0">
                <a:solidFill>
                  <a:srgbClr val="002060"/>
                </a:solidFill>
              </a:rPr>
              <a:t>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764705"/>
            <a:ext cx="7175351" cy="208823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ЯЗЫК НАРОДНЫХ  ПРИМЕТ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627602"/>
            <a:ext cx="3744416" cy="396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6116638" y="34877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251520" y="-39311"/>
            <a:ext cx="801063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ПРИМЕТА</a:t>
            </a:r>
          </a:p>
          <a:p>
            <a:pPr lvl="0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Замечать, стараться приметить, обращать на что-либо внимание, чтобы помнить, удержать в памяти          признаки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                 </a:t>
            </a:r>
          </a:p>
          <a:p>
            <a:pPr lvl="0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В. И. Даль                                                                          </a:t>
            </a:r>
          </a:p>
          <a:p>
            <a:pPr lvl="0"/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 суеверных представлениях: предвестие чего-нибудь. Дурная примета»</a:t>
            </a:r>
          </a:p>
          <a:p>
            <a:pPr lvl="0" algn="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С.И.Ожегов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57ac77fb47f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00" y="2216694"/>
            <a:ext cx="1475656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475656" y="24252"/>
            <a:ext cx="583264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 ПРИМЕТ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1454357"/>
            <a:ext cx="83884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Бытовые приметы про ссоры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0" y="246821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Бытовые приметы про здоровье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0" y="3369278"/>
            <a:ext cx="846043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Бытовые приметы про любовь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437112"/>
            <a:ext cx="62281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Суеверные приметы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mama\Desktop\depositphotos_39074783-stock-illustration-gold-horsesho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933056"/>
            <a:ext cx="2096696" cy="2564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7982273" cy="4032448"/>
          </a:xfrm>
        </p:spPr>
        <p:txBody>
          <a:bodyPr/>
          <a:lstStyle/>
          <a:p>
            <a:pPr algn="l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Да, верю - 13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Нет, не верю - 7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придаю значения - 3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041296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44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 descr="C:\Users\mama\Desktop\shattered-hand-mirror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916832"/>
            <a:ext cx="1763688" cy="494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071538" y="1928802"/>
          <a:ext cx="714380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642918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провела анкетирование «Верите ли вы в приметы?» Мною было опрошено 23 человека. Из них верят в приметы – 13 человек, не верят – 7, не придают значения – 3 человека.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05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333375"/>
            <a:ext cx="6511925" cy="863600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8313" y="981075"/>
            <a:ext cx="8280400" cy="5400675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Народная примета живет и пользуется популярностью в речи и жизни людей.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		Изучение примет заставляет окунуться в мир народного языка, который представляет часть национальной русской культуры, играет значительную роль в духовном развитии человека. </a:t>
            </a:r>
          </a:p>
          <a:p>
            <a:pPr>
              <a:buFont typeface="Georgia" pitchFamily="18" charset="0"/>
              <a:buNone/>
              <a:defRPr/>
            </a:pP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76672"/>
            <a:ext cx="7982272" cy="5976663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 и Интернет-ресурсы</a:t>
            </a:r>
            <a:endParaRPr lang="ru-RU" sz="4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288" y="1571613"/>
            <a:ext cx="8280400" cy="49530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Суеверия, приметы, заговоры/ М.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Забылин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«Белый город», 2005г.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Свет. Природа и человек. ББК АПУ №1-1/2008г.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Русский народ/ Комплект. Автор: М.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Забылин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vedmochka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/эзотерика/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народные-приметы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html 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astro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ezoteric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primeti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astro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ezoteric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primeti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zagadaniya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narodnie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primeta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http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zagadaniya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narodnie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primeta</a:t>
            </a:r>
            <a:endParaRPr lang="ru-RU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11\Desktop\проекты 2021-2022уч г\41-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506" y="285728"/>
            <a:ext cx="8191558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8424936" cy="5976663"/>
          </a:xfrm>
        </p:spPr>
        <p:txBody>
          <a:bodyPr/>
          <a:lstStyle/>
          <a:p>
            <a:pPr algn="l">
              <a:defRPr/>
            </a:pP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«Никто их не записывает и не собирает, живут они сами по себе, потому что живучие. Они действуют и сегодня, удивляя своей глубиной и поэтичностью. То и дело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ученые признают их пророческую 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точность».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И. И. Шкляревский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89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476672"/>
            <a:ext cx="6511925" cy="936103"/>
          </a:xfrm>
        </p:spPr>
        <p:txBody>
          <a:bodyPr/>
          <a:lstStyle/>
          <a:p>
            <a:pPr marL="0" indent="0" algn="l">
              <a:buFont typeface="Georgia" pitchFamily="18" charset="0"/>
              <a:buNone/>
              <a:defRPr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412776"/>
            <a:ext cx="7705725" cy="4392613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 народных примет и сами приметы мало изучены</a:t>
            </a:r>
          </a:p>
          <a:p>
            <a:pPr>
              <a:buNone/>
              <a:defRPr/>
            </a:pPr>
            <a:endParaRPr lang="ru-RU" sz="44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4" name="Picture 2" descr="C:\Users\mama\Desktop\1470765662_e-news.su_0_121bee_f3c1194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17032"/>
            <a:ext cx="3851920" cy="2780928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3757593"/>
            <a:ext cx="38164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Нашел четырехлистный клевер – жди добра.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Чешется нос – побьют.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Пересолил еду – влюбился.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Упала ложка со стола – жди гостей.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476672"/>
            <a:ext cx="7877204" cy="24522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Объект - речевой процесс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	 Предмет - народная примета</a:t>
            </a:r>
            <a:br>
              <a:rPr lang="ru-RU" dirty="0" smtClean="0"/>
            </a:b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034" y="1000108"/>
            <a:ext cx="8033275" cy="4805281"/>
          </a:xfrm>
        </p:spPr>
        <p:txBody>
          <a:bodyPr/>
          <a:lstStyle/>
          <a:p>
            <a:pPr>
              <a:buNone/>
              <a:defRPr/>
            </a:pPr>
            <a:endParaRPr lang="ru-RU" sz="44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mama\Desktop\1470765662_e-news.su_0_121bee_f3c1194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17032"/>
            <a:ext cx="3851920" cy="2780928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3757593"/>
            <a:ext cx="38164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Нашел четырехлистный клевер – жди добра.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Чешется нос – побьют.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Пересолил еду – влюбился.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Упала ложка со стола – жди гостей.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1403648" y="2536027"/>
            <a:ext cx="4464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endParaRPr lang="ru-RU" altLang="ru-RU" sz="240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908720"/>
            <a:ext cx="82807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4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349500"/>
            <a:ext cx="86423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/>
              <a:t> 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95536" y="2278587"/>
            <a:ext cx="828091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исследовать язык народных примет;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раскрыть их глубину и поэтичность, значимость в жизни людей.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mama\Desktop\Пузыри-на-лужа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736" y="5013176"/>
            <a:ext cx="2376264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288" y="260350"/>
            <a:ext cx="640873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3399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88913"/>
            <a:ext cx="477202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67544" y="858609"/>
            <a:ext cx="83529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определение народной приметы;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лексическое значение приметы, распределить по социальным группам;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выявить особенности языка народной приметы;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народные приметы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288" y="260350"/>
            <a:ext cx="8280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2636838"/>
            <a:ext cx="653415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4000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827584" y="1622465"/>
            <a:ext cx="75608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 по сей день народные приметы функционируют в жизни людей, то на них можно опираться в жизни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8" descr="http://lpires.narod.ru/tn_7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332656"/>
            <a:ext cx="115212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313" y="260350"/>
            <a:ext cx="82804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eaLnBrk="1" hangingPunct="1">
              <a:defRPr/>
            </a:pP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25538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1" hangingPunct="1">
              <a:buFontTx/>
              <a:buChar char="-"/>
              <a:defRPr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теоретические 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(анализ литературы по проблеме исследования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defRPr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практические (наблюдение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сопоставление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mama\Desktop\1470765662_e-news.su_0_121bee_f3c1194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5" y="4437112"/>
            <a:ext cx="3540477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0" y="908720"/>
            <a:ext cx="8424863" cy="6463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0"/>
            <a:ext cx="796267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происхождения </a:t>
            </a:r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народных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примет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	Первые приметы начали появляться еще в глубокой древности, в то время, когда люди впервые начали пристально наблюдать за окружающим миром. 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mama\Desktop\Animals___Cats_Black_cat_with_green_eyes_and_a_white_spot_04487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790858"/>
            <a:ext cx="2043877" cy="2067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1630</TotalTime>
  <Words>441</Words>
  <Application>Microsoft Office PowerPoint</Application>
  <PresentationFormat>Экран (4:3)</PresentationFormat>
  <Paragraphs>71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ЯЗЫК НАРОДНЫХ  ПРИМЕТ</vt:lpstr>
      <vt:lpstr>Слайд 2</vt:lpstr>
      <vt:lpstr>Актуальность: </vt:lpstr>
      <vt:lpstr> Объект - речевой процесс     Предмет - народная примета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Да, верю - 13  Нет, не верю - 7  Не придаю значения - 3         </vt:lpstr>
      <vt:lpstr>Слайд 13</vt:lpstr>
      <vt:lpstr>ВЫВОДЫ </vt:lpstr>
      <vt:lpstr>Литература и Интернет-ресурсы</vt:lpstr>
      <vt:lpstr>Слайд 16</vt:lpstr>
    </vt:vector>
  </TitlesOfParts>
  <Company>PentHouse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секретарь</cp:lastModifiedBy>
  <cp:revision>119</cp:revision>
  <dcterms:created xsi:type="dcterms:W3CDTF">2011-01-27T11:09:13Z</dcterms:created>
  <dcterms:modified xsi:type="dcterms:W3CDTF">2002-01-01T07:02:49Z</dcterms:modified>
</cp:coreProperties>
</file>