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8" r:id="rId6"/>
    <p:sldId id="269" r:id="rId7"/>
    <p:sldId id="260" r:id="rId8"/>
    <p:sldId id="261" r:id="rId9"/>
    <p:sldId id="262" r:id="rId10"/>
    <p:sldId id="263" r:id="rId11"/>
    <p:sldId id="264" r:id="rId12"/>
    <p:sldId id="26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1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0CB9354D-110F-447D-98D1-4CCBD1E6C5B1}" type="datetimeFigureOut">
              <a:rPr lang="ru-RU" smtClean="0"/>
              <a:pPr/>
              <a:t>10.09.2022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DFAC2FB1-C960-4673-B606-C206528C9C2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9354D-110F-447D-98D1-4CCBD1E6C5B1}" type="datetimeFigureOut">
              <a:rPr lang="ru-RU" smtClean="0"/>
              <a:pPr/>
              <a:t>10.09.2022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C2FB1-C960-4673-B606-C206528C9C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9354D-110F-447D-98D1-4CCBD1E6C5B1}" type="datetimeFigureOut">
              <a:rPr lang="ru-RU" smtClean="0"/>
              <a:pPr/>
              <a:t>10.09.2022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C2FB1-C960-4673-B606-C206528C9C2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9354D-110F-447D-98D1-4CCBD1E6C5B1}" type="datetimeFigureOut">
              <a:rPr lang="ru-RU" smtClean="0"/>
              <a:pPr/>
              <a:t>10.09.2022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C2FB1-C960-4673-B606-C206528C9C2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0CB9354D-110F-447D-98D1-4CCBD1E6C5B1}" type="datetimeFigureOut">
              <a:rPr lang="ru-RU" smtClean="0"/>
              <a:pPr/>
              <a:t>10.09.2022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DFAC2FB1-C960-4673-B606-C206528C9C2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9354D-110F-447D-98D1-4CCBD1E6C5B1}" type="datetimeFigureOut">
              <a:rPr lang="ru-RU" smtClean="0"/>
              <a:pPr/>
              <a:t>10.09.2022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C2FB1-C960-4673-B606-C206528C9C2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9354D-110F-447D-98D1-4CCBD1E6C5B1}" type="datetimeFigureOut">
              <a:rPr lang="ru-RU" smtClean="0"/>
              <a:pPr/>
              <a:t>10.09.2022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C2FB1-C960-4673-B606-C206528C9C2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9354D-110F-447D-98D1-4CCBD1E6C5B1}" type="datetimeFigureOut">
              <a:rPr lang="ru-RU" smtClean="0"/>
              <a:pPr/>
              <a:t>10.09.2022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C2FB1-C960-4673-B606-C206528C9C2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9354D-110F-447D-98D1-4CCBD1E6C5B1}" type="datetimeFigureOut">
              <a:rPr lang="ru-RU" smtClean="0"/>
              <a:pPr/>
              <a:t>10.09.2022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C2FB1-C960-4673-B606-C206528C9C2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9354D-110F-447D-98D1-4CCBD1E6C5B1}" type="datetimeFigureOut">
              <a:rPr lang="ru-RU" smtClean="0"/>
              <a:pPr/>
              <a:t>10.09.2022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C2FB1-C960-4673-B606-C206528C9C2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9354D-110F-447D-98D1-4CCBD1E6C5B1}" type="datetimeFigureOut">
              <a:rPr lang="ru-RU" smtClean="0"/>
              <a:pPr/>
              <a:t>10.09.2022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C2FB1-C960-4673-B606-C206528C9C2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CB9354D-110F-447D-98D1-4CCBD1E6C5B1}" type="datetimeFigureOut">
              <a:rPr lang="ru-RU" smtClean="0"/>
              <a:pPr/>
              <a:t>10.09.2022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FAC2FB1-C960-4673-B606-C206528C9C2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b="1" dirty="0" smtClean="0"/>
              <a:t>Технология интеллект – карт как одна из активных форм обучения на уроках иностранного языка</a:t>
            </a:r>
            <a:endParaRPr lang="ru-RU" sz="2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ru-RU" dirty="0" smtClean="0"/>
              <a:t>МКОУ «</a:t>
            </a:r>
            <a:r>
              <a:rPr lang="ru-RU" dirty="0" err="1" smtClean="0"/>
              <a:t>Эртильская</a:t>
            </a:r>
            <a:r>
              <a:rPr lang="ru-RU" dirty="0" smtClean="0"/>
              <a:t> СОШ № 1» </a:t>
            </a:r>
            <a:r>
              <a:rPr lang="ru-RU" dirty="0" err="1" smtClean="0"/>
              <a:t>Будакова</a:t>
            </a:r>
            <a:r>
              <a:rPr lang="ru-RU" dirty="0" smtClean="0"/>
              <a:t> О.В.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4. При составлении устных высказываний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Интеллект - карты помогают упорядочить материал и сконцентрировать внимание на необходимой информации.</a:t>
            </a:r>
            <a:endParaRPr lang="ru-RU" sz="2000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085155"/>
            <a:ext cx="5715000" cy="4154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Интеллект - карты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помогают собрать  все материалы по нужной теме на одной информационной панели, увидеть общее.</a:t>
            </a:r>
          </a:p>
          <a:p>
            <a:r>
              <a:rPr lang="ru-RU" dirty="0" smtClean="0"/>
              <a:t> дают возможность сконцентрироваться на нужных деталях.</a:t>
            </a:r>
          </a:p>
          <a:p>
            <a:r>
              <a:rPr lang="ru-RU" dirty="0" smtClean="0"/>
              <a:t>повышают познавательную активность и инициативность.</a:t>
            </a:r>
          </a:p>
          <a:p>
            <a:r>
              <a:rPr lang="ru-RU" dirty="0" smtClean="0"/>
              <a:t>развивают </a:t>
            </a:r>
            <a:r>
              <a:rPr lang="ru-RU" dirty="0" err="1" smtClean="0"/>
              <a:t>креативное</a:t>
            </a:r>
            <a:r>
              <a:rPr lang="ru-RU" dirty="0" smtClean="0"/>
              <a:t> мышление, память и внимание. </a:t>
            </a:r>
          </a:p>
          <a:p>
            <a:r>
              <a:rPr lang="ru-RU" dirty="0" smtClean="0"/>
              <a:t>процессы обучения и учения  становятся интереснее и занимательнее.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3200" dirty="0" smtClean="0"/>
          </a:p>
          <a:p>
            <a:pPr algn="ctr">
              <a:buNone/>
            </a:pPr>
            <a:endParaRPr lang="ru-RU" sz="3200" dirty="0" smtClean="0"/>
          </a:p>
          <a:p>
            <a:pPr algn="ctr">
              <a:buNone/>
            </a:pPr>
            <a:r>
              <a:rPr lang="ru-RU" sz="3600" dirty="0" smtClean="0"/>
              <a:t>Спасибо за внимание!</a:t>
            </a:r>
          </a:p>
          <a:p>
            <a:pPr algn="ctr">
              <a:buNone/>
            </a:pPr>
            <a:endParaRPr lang="ru-RU" sz="3200" dirty="0" smtClean="0"/>
          </a:p>
          <a:p>
            <a:pPr algn="ctr">
              <a:buNone/>
            </a:pP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Интеллект - карта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ru-RU" sz="2000" dirty="0" smtClean="0"/>
              <a:t>Это уникальный и простой метод запоминания и систематизации информации, с помощью которого развиваются как творческие, так и речевые способности детей.</a:t>
            </a:r>
          </a:p>
          <a:p>
            <a:endParaRPr lang="ru-RU" dirty="0"/>
          </a:p>
        </p:txBody>
      </p:sp>
      <p:pic>
        <p:nvPicPr>
          <p:cNvPr id="10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4800" y="1023427"/>
            <a:ext cx="5715000" cy="42777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/>
              <a:t>Создание </a:t>
            </a:r>
            <a:r>
              <a:rPr lang="ru-RU" b="1" dirty="0" smtClean="0"/>
              <a:t>интеллект - карты</a:t>
            </a:r>
            <a:endParaRPr lang="ru-RU" b="1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ru-RU" sz="2000" dirty="0" smtClean="0"/>
              <a:t>Создание интеллект - карты - эффективный способ для создания яркого впечатления у учащихся, что значительно увеличивает запоминаемость материала и способность к его дальнейшему воспроизведению. </a:t>
            </a:r>
          </a:p>
          <a:p>
            <a:endParaRPr lang="ru-RU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4800" y="1329736"/>
            <a:ext cx="5838836" cy="35890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Свойства </a:t>
            </a:r>
            <a:r>
              <a:rPr lang="ru-RU" dirty="0" smtClean="0"/>
              <a:t>и</a:t>
            </a:r>
            <a:r>
              <a:rPr lang="ru-RU" dirty="0" smtClean="0"/>
              <a:t>нтеллект - карт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- наглядность</a:t>
            </a:r>
          </a:p>
          <a:p>
            <a:r>
              <a:rPr lang="ru-RU" dirty="0" smtClean="0"/>
              <a:t>- привлекательность</a:t>
            </a:r>
          </a:p>
          <a:p>
            <a:r>
              <a:rPr lang="ru-RU" dirty="0" smtClean="0"/>
              <a:t>- запоминаемость</a:t>
            </a:r>
          </a:p>
          <a:p>
            <a:r>
              <a:rPr lang="ru-RU" dirty="0" smtClean="0"/>
              <a:t>- творческий характер</a:t>
            </a:r>
          </a:p>
          <a:p>
            <a:r>
              <a:rPr lang="ru-RU" dirty="0" smtClean="0"/>
              <a:t>- возможность пересмотра</a:t>
            </a:r>
          </a:p>
          <a:p>
            <a:r>
              <a:rPr lang="ru-RU" dirty="0" smtClean="0"/>
              <a:t>- своевременность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 их </a:t>
            </a:r>
            <a:r>
              <a:rPr lang="ru-RU" dirty="0" smtClean="0"/>
              <a:t>помощью учитель может: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- организовать индивидуальную, групповую и коллективную деятельность учащихся;</a:t>
            </a:r>
            <a:br>
              <a:rPr lang="ru-RU" dirty="0" smtClean="0"/>
            </a:br>
            <a:r>
              <a:rPr lang="ru-RU" dirty="0" smtClean="0"/>
              <a:t>- организовывать самостоятельную работу учащихся;</a:t>
            </a:r>
            <a:br>
              <a:rPr lang="ru-RU" dirty="0" smtClean="0"/>
            </a:br>
            <a:r>
              <a:rPr lang="ru-RU" dirty="0" smtClean="0"/>
              <a:t>- развивать </a:t>
            </a:r>
            <a:r>
              <a:rPr lang="ru-RU" dirty="0" err="1" smtClean="0"/>
              <a:t>креативные</a:t>
            </a:r>
            <a:r>
              <a:rPr lang="ru-RU" dirty="0" smtClean="0"/>
              <a:t> и умственные возможности учащихся, мышление, </a:t>
            </a:r>
            <a:r>
              <a:rPr lang="ru-RU" dirty="0" smtClean="0"/>
              <a:t>память;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- объяснить новую тему;</a:t>
            </a:r>
            <a:br>
              <a:rPr lang="ru-RU" dirty="0" smtClean="0"/>
            </a:br>
            <a:r>
              <a:rPr lang="ru-RU" dirty="0" smtClean="0"/>
              <a:t>- систематизировать и структурировать информацию;</a:t>
            </a:r>
            <a:br>
              <a:rPr lang="ru-RU" dirty="0" smtClean="0"/>
            </a:br>
            <a:r>
              <a:rPr lang="ru-RU" dirty="0" smtClean="0"/>
              <a:t>- организовывать и проводить контроль;</a:t>
            </a:r>
            <a:br>
              <a:rPr lang="ru-RU" dirty="0" smtClean="0"/>
            </a:br>
            <a:r>
              <a:rPr lang="ru-RU" dirty="0" smtClean="0"/>
              <a:t>- обобщать знания;</a:t>
            </a:r>
            <a:br>
              <a:rPr lang="ru-RU" dirty="0" smtClean="0"/>
            </a:br>
            <a:r>
              <a:rPr lang="ru-RU" dirty="0" smtClean="0"/>
              <a:t>- создавать опорные алгоритмы действий.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Ученик прежде всего может: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- систематизировать собственные знания;</a:t>
            </a:r>
            <a:br>
              <a:rPr lang="ru-RU" dirty="0" smtClean="0"/>
            </a:br>
            <a:r>
              <a:rPr lang="ru-RU" dirty="0" smtClean="0"/>
              <a:t>- использовать как план своего </a:t>
            </a:r>
            <a:r>
              <a:rPr lang="ru-RU" dirty="0" smtClean="0"/>
              <a:t>выступления.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1800" dirty="0" smtClean="0"/>
              <a:t>1.Для введения, закрепления и контроля лексического материала</a:t>
            </a:r>
            <a:endParaRPr lang="ru-RU" sz="1800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 В результате применения интеллект – карт обогащается словарный запас учащихся. </a:t>
            </a:r>
            <a:endParaRPr lang="ru-RU" sz="2000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4800" y="1043621"/>
            <a:ext cx="5715000" cy="4237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 smtClean="0"/>
              <a:t>2. Для работы с текстовым </a:t>
            </a:r>
            <a:r>
              <a:rPr lang="ru-RU" sz="2400" b="1" dirty="0" smtClean="0"/>
              <a:t>материалом 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Использование интеллект – карт при формировании навыков чтения помогает учащимся прогнозировать содержание текста, выстраивать логическую последовательность, выделять основную мысль и главные факты.</a:t>
            </a:r>
          </a:p>
          <a:p>
            <a:pPr>
              <a:buNone/>
            </a:pPr>
            <a:r>
              <a:rPr lang="ru-RU" dirty="0" smtClean="0"/>
              <a:t>    Учащиеся </a:t>
            </a:r>
            <a:r>
              <a:rPr lang="ru-RU" dirty="0" smtClean="0"/>
              <a:t>составляют планы пересказа текстов. Они выбирают, структурируют и запоминают важную информацию.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1800" dirty="0" smtClean="0"/>
              <a:t>3. С целью усвоения и запоминания грамматического материала</a:t>
            </a:r>
            <a:endParaRPr lang="ru-RU" sz="1800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Визуальный характер интеллект - карт способствует лучшему пониманию изучаемой темы по грамматике.</a:t>
            </a:r>
            <a:endParaRPr lang="ru-RU" sz="2000" dirty="0" smtClean="0"/>
          </a:p>
        </p:txBody>
      </p:sp>
      <p:pic>
        <p:nvPicPr>
          <p:cNvPr id="7171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4800" y="1017270"/>
            <a:ext cx="5715000" cy="429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218</TotalTime>
  <Words>287</Words>
  <Application>Microsoft Office PowerPoint</Application>
  <PresentationFormat>Экран (4:3)</PresentationFormat>
  <Paragraphs>35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Начальная</vt:lpstr>
      <vt:lpstr>Технология интеллект – карт как одна из активных форм обучения на уроках иностранного языка</vt:lpstr>
      <vt:lpstr>Интеллект - карта</vt:lpstr>
      <vt:lpstr>Создание интеллект - карты</vt:lpstr>
      <vt:lpstr>Свойства интеллект - карт</vt:lpstr>
      <vt:lpstr>С их помощью учитель может: </vt:lpstr>
      <vt:lpstr>Ученик прежде всего может:</vt:lpstr>
      <vt:lpstr>1.Для введения, закрепления и контроля лексического материала</vt:lpstr>
      <vt:lpstr>2. Для работы с текстовым материалом  </vt:lpstr>
      <vt:lpstr>3. С целью усвоения и запоминания грамматического материала</vt:lpstr>
      <vt:lpstr>4. При составлении устных высказываний</vt:lpstr>
      <vt:lpstr>Интеллект - карты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Технология интеллект – карт как одна из активных форм обучения на уроках иностранного языка</dc:title>
  <dc:creator>Юрка</dc:creator>
  <cp:lastModifiedBy>Юрка</cp:lastModifiedBy>
  <cp:revision>23</cp:revision>
  <dcterms:created xsi:type="dcterms:W3CDTF">2022-09-04T21:24:35Z</dcterms:created>
  <dcterms:modified xsi:type="dcterms:W3CDTF">2022-09-10T18:50:30Z</dcterms:modified>
</cp:coreProperties>
</file>