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8" r:id="rId11"/>
    <p:sldId id="269" r:id="rId12"/>
    <p:sldId id="270" r:id="rId13"/>
    <p:sldId id="272" r:id="rId14"/>
    <p:sldId id="274" r:id="rId15"/>
    <p:sldId id="275" r:id="rId16"/>
    <p:sldId id="277" r:id="rId17"/>
    <p:sldId id="276" r:id="rId18"/>
    <p:sldId id="278" r:id="rId19"/>
    <p:sldId id="279" r:id="rId20"/>
    <p:sldId id="280" r:id="rId21"/>
    <p:sldId id="281" r:id="rId22"/>
    <p:sldId id="283" r:id="rId23"/>
    <p:sldId id="282" r:id="rId24"/>
    <p:sldId id="284" r:id="rId25"/>
    <p:sldId id="286" r:id="rId26"/>
    <p:sldId id="285" r:id="rId27"/>
    <p:sldId id="287" r:id="rId28"/>
    <p:sldId id="289" r:id="rId29"/>
    <p:sldId id="288" r:id="rId30"/>
    <p:sldId id="26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bg1"/>
                </a:solidFill>
              </a:rPr>
              <a:t>Смотр-конкурс «Уголок детского творчества»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214950"/>
            <a:ext cx="5114778" cy="1101248"/>
          </a:xfrm>
        </p:spPr>
        <p:txBody>
          <a:bodyPr/>
          <a:lstStyle/>
          <a:p>
            <a:r>
              <a:rPr lang="ru-RU" dirty="0" smtClean="0"/>
              <a:t>Автор-составитель: С.Н.Колесникова, старший воспитатель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I</a:t>
            </a:r>
            <a:r>
              <a:rPr lang="ru-RU" dirty="0" smtClean="0">
                <a:solidFill>
                  <a:schemeClr val="tx2"/>
                </a:solidFill>
              </a:rPr>
              <a:t> младшая «А»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Степанова Л.Г., Редькина Н.А.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Победитель</a:t>
            </a:r>
            <a:r>
              <a:rPr lang="ru-RU" sz="4000" b="1" dirty="0" smtClean="0"/>
              <a:t> </a:t>
            </a:r>
          </a:p>
        </p:txBody>
      </p:sp>
      <p:pic>
        <p:nvPicPr>
          <p:cNvPr id="9218" name="Picture 2" descr="C:\Users\Ольга.Ольга-ПК\Desktop\фото уголок творчества\1 мл а\DSC_00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714620"/>
            <a:ext cx="5250694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22878"/>
          </a:xfrm>
        </p:spPr>
        <p:txBody>
          <a:bodyPr>
            <a:normAutofit fontScale="90000"/>
          </a:bodyPr>
          <a:lstStyle/>
          <a:p>
            <a:pPr algn="ctr"/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</a:t>
            </a:r>
          </a:p>
        </p:txBody>
      </p:sp>
      <p:pic>
        <p:nvPicPr>
          <p:cNvPr id="10242" name="Picture 2" descr="C:\Users\Ольга.Ольга-ПК\Desktop\фото уголок творчества\1 мл а\DSC_00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14356"/>
            <a:ext cx="3521075" cy="2347383"/>
          </a:xfrm>
          <a:prstGeom prst="rect">
            <a:avLst/>
          </a:prstGeom>
          <a:noFill/>
        </p:spPr>
      </p:pic>
      <p:pic>
        <p:nvPicPr>
          <p:cNvPr id="8" name="Picture 2" descr="C:\Users\Ольга.Ольга-ПК\Desktop\фото уголок творчества\1 мл а\DSC_00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1000108"/>
            <a:ext cx="3521075" cy="2347383"/>
          </a:xfrm>
          <a:prstGeom prst="rect">
            <a:avLst/>
          </a:prstGeom>
          <a:noFill/>
        </p:spPr>
      </p:pic>
      <p:pic>
        <p:nvPicPr>
          <p:cNvPr id="9" name="Picture 3" descr="C:\Users\Ольга.Ольга-ПК\Desktop\фото уголок творчества\1 мл а\DSC_00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357562"/>
            <a:ext cx="3521075" cy="2347383"/>
          </a:xfrm>
          <a:prstGeom prst="rect">
            <a:avLst/>
          </a:prstGeom>
          <a:noFill/>
        </p:spPr>
      </p:pic>
      <p:pic>
        <p:nvPicPr>
          <p:cNvPr id="10" name="Picture 4" descr="C:\Users\Ольга.Ольга-ПК\Desktop\фото уголок творчества\1 мл а\DSC_00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7686" y="3714752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Подготовительная «А»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Смирнова Л.Е, Заболотная Ж.А.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Призер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(</a:t>
            </a:r>
            <a:r>
              <a:rPr lang="en-US" sz="4000" b="1" dirty="0" smtClean="0">
                <a:solidFill>
                  <a:srgbClr val="C00000"/>
                </a:solidFill>
              </a:rPr>
              <a:t>III</a:t>
            </a:r>
            <a:r>
              <a:rPr lang="ru-RU" sz="4000" b="1" dirty="0" smtClean="0">
                <a:solidFill>
                  <a:srgbClr val="C00000"/>
                </a:solidFill>
              </a:rPr>
              <a:t> место) </a:t>
            </a:r>
          </a:p>
        </p:txBody>
      </p:sp>
      <p:pic>
        <p:nvPicPr>
          <p:cNvPr id="12290" name="Picture 2" descr="C:\Users\Ольга.Ольга-ПК\Desktop\фото уголок творчества\подгот а\DSC_00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928934"/>
            <a:ext cx="5043494" cy="3362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Ольга.Ольга-ПК\Desktop\фото уголок творчества\подгот а\DSC_01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642918"/>
            <a:ext cx="3521075" cy="2347383"/>
          </a:xfrm>
          <a:prstGeom prst="rect">
            <a:avLst/>
          </a:prstGeom>
          <a:noFill/>
        </p:spPr>
      </p:pic>
      <p:pic>
        <p:nvPicPr>
          <p:cNvPr id="14339" name="Picture 3" descr="C:\Users\Ольга.Ольга-ПК\Desktop\фото уголок творчества\подгот а\DSC_01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642918"/>
            <a:ext cx="3521075" cy="2347383"/>
          </a:xfrm>
          <a:prstGeom prst="rect">
            <a:avLst/>
          </a:prstGeom>
          <a:noFill/>
        </p:spPr>
      </p:pic>
      <p:pic>
        <p:nvPicPr>
          <p:cNvPr id="7" name="Picture 2" descr="C:\Users\Ольга.Ольга-ПК\Desktop\фото уголок творчества\подгот а\DSC_01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3500438"/>
            <a:ext cx="3521075" cy="2347383"/>
          </a:xfrm>
          <a:prstGeom prst="rect">
            <a:avLst/>
          </a:prstGeom>
          <a:noFill/>
        </p:spPr>
      </p:pic>
      <p:pic>
        <p:nvPicPr>
          <p:cNvPr id="9" name="Picture 3" descr="C:\Users\Ольга.Ольга-ПК\Desktop\фото уголок творчества\подгот а\DSC_01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571876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Подготовительная «Б»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Кудрявцева М.А., Баскакова Д.И.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Призер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(</a:t>
            </a:r>
            <a:r>
              <a:rPr lang="en-US" sz="4000" b="1" dirty="0" smtClean="0">
                <a:solidFill>
                  <a:srgbClr val="C00000"/>
                </a:solidFill>
              </a:rPr>
              <a:t>III</a:t>
            </a:r>
            <a:r>
              <a:rPr lang="ru-RU" sz="4000" b="1" dirty="0" smtClean="0">
                <a:solidFill>
                  <a:srgbClr val="C00000"/>
                </a:solidFill>
              </a:rPr>
              <a:t> место) </a:t>
            </a:r>
          </a:p>
        </p:txBody>
      </p:sp>
      <p:pic>
        <p:nvPicPr>
          <p:cNvPr id="16386" name="Picture 2" descr="C:\Users\Ольга.Ольга-ПК\Desktop\фото уголок творчества\подгот б\DSC_01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928934"/>
            <a:ext cx="5429288" cy="361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Ольга.Ольга-ПК\Desktop\фото уголок творчества\подгот б\DSC_01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642918"/>
            <a:ext cx="3964810" cy="2643206"/>
          </a:xfrm>
          <a:prstGeom prst="rect">
            <a:avLst/>
          </a:prstGeom>
          <a:noFill/>
        </p:spPr>
      </p:pic>
      <p:pic>
        <p:nvPicPr>
          <p:cNvPr id="17411" name="Picture 3" descr="C:\Users\Ольга.Ольга-ПК\Desktop\фото уголок творчества\подгот б\DSC_01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285992"/>
            <a:ext cx="3107554" cy="2071702"/>
          </a:xfrm>
          <a:prstGeom prst="rect">
            <a:avLst/>
          </a:prstGeom>
          <a:noFill/>
        </p:spPr>
      </p:pic>
      <p:pic>
        <p:nvPicPr>
          <p:cNvPr id="7" name="Picture 2" descr="C:\Users\Ольга.Ольга-ПК\Desktop\фото уголок творчества\подгот б\DSC_01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3857628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Подготовительная «В»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</a:t>
            </a:r>
            <a:r>
              <a:rPr lang="ru-RU" sz="2200" dirty="0" err="1" smtClean="0">
                <a:solidFill>
                  <a:schemeClr val="tx2"/>
                </a:solidFill>
              </a:rPr>
              <a:t>Остапенко</a:t>
            </a:r>
            <a:r>
              <a:rPr lang="ru-RU" sz="2200" dirty="0" smtClean="0">
                <a:solidFill>
                  <a:schemeClr val="tx2"/>
                </a:solidFill>
              </a:rPr>
              <a:t> Н.В., Филиппова Т.А.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Призер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(</a:t>
            </a:r>
            <a:r>
              <a:rPr lang="en-US" sz="4000" b="1" dirty="0" smtClean="0">
                <a:solidFill>
                  <a:srgbClr val="C00000"/>
                </a:solidFill>
              </a:rPr>
              <a:t>III</a:t>
            </a:r>
            <a:r>
              <a:rPr lang="ru-RU" sz="4000" b="1" dirty="0" smtClean="0">
                <a:solidFill>
                  <a:srgbClr val="C00000"/>
                </a:solidFill>
              </a:rPr>
              <a:t> место) </a:t>
            </a:r>
          </a:p>
        </p:txBody>
      </p:sp>
      <p:pic>
        <p:nvPicPr>
          <p:cNvPr id="19458" name="Picture 2" descr="C:\Users\Ольга.Ольга-ПК\Desktop\фото уголок творчества\подгот в\DSC_01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3000372"/>
            <a:ext cx="4857784" cy="3238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Ольга.Ольга-ПК\Desktop\фото уголок творчества\подгот в\DSC_01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857232"/>
            <a:ext cx="3964810" cy="2643206"/>
          </a:xfrm>
          <a:prstGeom prst="rect">
            <a:avLst/>
          </a:prstGeom>
          <a:noFill/>
        </p:spPr>
      </p:pic>
      <p:pic>
        <p:nvPicPr>
          <p:cNvPr id="18436" name="Picture 4" descr="C:\Users\Ольга.Ольга-ПК\Desktop\фото уголок творчества\подгот в\DSC_01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642918"/>
            <a:ext cx="3521075" cy="2347383"/>
          </a:xfrm>
          <a:prstGeom prst="rect">
            <a:avLst/>
          </a:prstGeom>
          <a:noFill/>
        </p:spPr>
      </p:pic>
      <p:pic>
        <p:nvPicPr>
          <p:cNvPr id="9" name="Picture 2" descr="C:\Users\Ольга.Ольга-ПК\Desktop\фото уголок творчества\подгот в\DSC_01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4000504"/>
            <a:ext cx="3929090" cy="2619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Средняя «А»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</a:t>
            </a:r>
            <a:r>
              <a:rPr lang="ru-RU" sz="2200" dirty="0" err="1" smtClean="0">
                <a:solidFill>
                  <a:schemeClr val="tx2"/>
                </a:solidFill>
              </a:rPr>
              <a:t>Яструб</a:t>
            </a:r>
            <a:r>
              <a:rPr lang="ru-RU" sz="2200" dirty="0" smtClean="0">
                <a:solidFill>
                  <a:schemeClr val="tx2"/>
                </a:solidFill>
              </a:rPr>
              <a:t> Т.М., Попова Л.Н.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Призер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(</a:t>
            </a:r>
            <a:r>
              <a:rPr lang="en-US" sz="4000" b="1" dirty="0" smtClean="0">
                <a:solidFill>
                  <a:srgbClr val="C00000"/>
                </a:solidFill>
              </a:rPr>
              <a:t>II</a:t>
            </a:r>
            <a:r>
              <a:rPr lang="ru-RU" sz="4000" b="1" dirty="0" smtClean="0">
                <a:solidFill>
                  <a:srgbClr val="C00000"/>
                </a:solidFill>
              </a:rPr>
              <a:t> место) </a:t>
            </a:r>
          </a:p>
        </p:txBody>
      </p:sp>
      <p:pic>
        <p:nvPicPr>
          <p:cNvPr id="21506" name="Picture 2" descr="C:\Users\Ольга.Ольга-ПК\Desktop\фото уголок творчества\сред а\DSC_01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3071810"/>
            <a:ext cx="4752604" cy="3168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Ольга.Ольга-ПК\Desktop\фото уголок творчества\сред а\DSC_01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785794"/>
            <a:ext cx="3521075" cy="2347383"/>
          </a:xfrm>
          <a:prstGeom prst="rect">
            <a:avLst/>
          </a:prstGeom>
          <a:noFill/>
        </p:spPr>
      </p:pic>
      <p:pic>
        <p:nvPicPr>
          <p:cNvPr id="22531" name="Picture 3" descr="C:\Users\Ольга.Ольга-ПК\Desktop\фото уголок творчества\сред а\DSC_01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714356"/>
            <a:ext cx="3521075" cy="2347383"/>
          </a:xfrm>
          <a:prstGeom prst="rect">
            <a:avLst/>
          </a:prstGeom>
          <a:noFill/>
        </p:spPr>
      </p:pic>
      <p:pic>
        <p:nvPicPr>
          <p:cNvPr id="7" name="Picture 2" descr="C:\Users\Ольга.Ольга-ПК\Desktop\фото уголок творчества\сред а\DSC_01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786190"/>
            <a:ext cx="3521075" cy="2347383"/>
          </a:xfrm>
          <a:prstGeom prst="rect">
            <a:avLst/>
          </a:prstGeom>
          <a:noFill/>
        </p:spPr>
      </p:pic>
      <p:pic>
        <p:nvPicPr>
          <p:cNvPr id="10" name="Picture 4" descr="C:\Users\Ольга.Ольга-ПК\Desktop\фото уголок творчества\сред а\DSC_01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7686" y="3571876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Задачи конкурса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создать в группах условия для развития самостоятельной художественной деятельности, для творческой активности детей.</a:t>
            </a:r>
          </a:p>
          <a:p>
            <a:r>
              <a:rPr lang="ru-RU" dirty="0" smtClean="0"/>
              <a:t>Стимулировать проявление творческого подхода педагогов к созданию в группах условий для художественно-эстетического развития детей.</a:t>
            </a:r>
          </a:p>
          <a:p>
            <a:r>
              <a:rPr lang="ru-RU" dirty="0" smtClean="0"/>
              <a:t>Стимулировать профессиональное педагогическое творчество и инновационную деятельность педагогов.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СТАРШАЯ «А»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Бычкова Е.Л., </a:t>
            </a:r>
            <a:r>
              <a:rPr lang="ru-RU" sz="2200" dirty="0" err="1" smtClean="0">
                <a:solidFill>
                  <a:schemeClr val="tx2"/>
                </a:solidFill>
              </a:rPr>
              <a:t>Кувина</a:t>
            </a:r>
            <a:r>
              <a:rPr lang="ru-RU" sz="2200" dirty="0" smtClean="0">
                <a:solidFill>
                  <a:schemeClr val="tx2"/>
                </a:solidFill>
              </a:rPr>
              <a:t> С.А.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Призер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(</a:t>
            </a:r>
            <a:r>
              <a:rPr lang="en-US" sz="4000" b="1" dirty="0" smtClean="0">
                <a:solidFill>
                  <a:srgbClr val="C00000"/>
                </a:solidFill>
              </a:rPr>
              <a:t>II</a:t>
            </a:r>
            <a:r>
              <a:rPr lang="ru-RU" sz="4000" b="1" dirty="0" smtClean="0">
                <a:solidFill>
                  <a:srgbClr val="C00000"/>
                </a:solidFill>
              </a:rPr>
              <a:t> место) </a:t>
            </a:r>
          </a:p>
        </p:txBody>
      </p:sp>
      <p:pic>
        <p:nvPicPr>
          <p:cNvPr id="24579" name="Picture 3" descr="C:\Users\Ольга.Ольга-ПК\Desktop\фото уголок творчества\реч а старш\DSC_00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429000"/>
            <a:ext cx="4340636" cy="2893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Ольга.Ольга-ПК\Desktop\фото уголок творчества\реч а старш\DSC_00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3947727" cy="2631818"/>
          </a:xfrm>
          <a:prstGeom prst="rect">
            <a:avLst/>
          </a:prstGeom>
          <a:noFill/>
        </p:spPr>
      </p:pic>
      <p:pic>
        <p:nvPicPr>
          <p:cNvPr id="25603" name="Picture 3" descr="C:\Users\Ольга.Ольга-ПК\Desktop\фото уголок творчества\реч а старш\DSC_007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785926"/>
            <a:ext cx="3521075" cy="2347383"/>
          </a:xfrm>
          <a:prstGeom prst="rect">
            <a:avLst/>
          </a:prstGeom>
          <a:noFill/>
        </p:spPr>
      </p:pic>
      <p:pic>
        <p:nvPicPr>
          <p:cNvPr id="7" name="Picture 2" descr="C:\Users\Ольга.Ольга-ПК\Desktop\фото уголок творчества\реч а старш\DSC_00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714752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СРЕДНЯЯ «Б»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</a:t>
            </a:r>
            <a:r>
              <a:rPr lang="ru-RU" sz="2200" dirty="0" err="1" smtClean="0">
                <a:solidFill>
                  <a:schemeClr val="tx2"/>
                </a:solidFill>
              </a:rPr>
              <a:t>Кранчева</a:t>
            </a:r>
            <a:r>
              <a:rPr lang="ru-RU" sz="2200" dirty="0" smtClean="0">
                <a:solidFill>
                  <a:schemeClr val="tx2"/>
                </a:solidFill>
              </a:rPr>
              <a:t> И.Н., </a:t>
            </a:r>
            <a:r>
              <a:rPr lang="ru-RU" sz="2200" dirty="0" err="1" smtClean="0">
                <a:solidFill>
                  <a:schemeClr val="tx2"/>
                </a:solidFill>
              </a:rPr>
              <a:t>Побережняк</a:t>
            </a:r>
            <a:r>
              <a:rPr lang="ru-RU" sz="2200" dirty="0" smtClean="0">
                <a:solidFill>
                  <a:schemeClr val="tx2"/>
                </a:solidFill>
              </a:rPr>
              <a:t> И.А.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Победитель </a:t>
            </a:r>
          </a:p>
        </p:txBody>
      </p:sp>
      <p:pic>
        <p:nvPicPr>
          <p:cNvPr id="27650" name="Picture 2" descr="C:\Users\Ольга.Ольга-ПК\Desktop\фото уголок творчества\сред б\DSC_01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428868"/>
            <a:ext cx="5757874" cy="3838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Ольга.Ольга-ПК\Desktop\фото уголок творчества\сред б\DSC_01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3521075" cy="2347383"/>
          </a:xfrm>
          <a:prstGeom prst="rect">
            <a:avLst/>
          </a:prstGeom>
          <a:noFill/>
        </p:spPr>
      </p:pic>
      <p:pic>
        <p:nvPicPr>
          <p:cNvPr id="26628" name="Picture 4" descr="C:\Users\Ольга.Ольга-ПК\Desktop\фото уголок творчества\сред б\DSC_01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571480"/>
            <a:ext cx="3521075" cy="2347383"/>
          </a:xfrm>
          <a:prstGeom prst="rect">
            <a:avLst/>
          </a:prstGeom>
          <a:noFill/>
        </p:spPr>
      </p:pic>
      <p:pic>
        <p:nvPicPr>
          <p:cNvPr id="9" name="Picture 2" descr="C:\Users\Ольга.Ольга-ПК\Desktop\фото уголок творчества\сред б\DSC_01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286124"/>
            <a:ext cx="3521075" cy="2347383"/>
          </a:xfrm>
          <a:prstGeom prst="rect">
            <a:avLst/>
          </a:prstGeom>
          <a:noFill/>
        </p:spPr>
      </p:pic>
      <p:pic>
        <p:nvPicPr>
          <p:cNvPr id="10" name="Picture 3" descr="C:\Users\Ольга.Ольга-ПК\Desktop\фото уголок творчества\сред б\DSC_01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3357562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C:\Users\Ольга.Ольга-ПК\Desktop\фото уголок творчества\сред б\DSC_01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00042"/>
            <a:ext cx="3521075" cy="2347383"/>
          </a:xfrm>
          <a:prstGeom prst="rect">
            <a:avLst/>
          </a:prstGeom>
          <a:noFill/>
        </p:spPr>
      </p:pic>
      <p:pic>
        <p:nvPicPr>
          <p:cNvPr id="28677" name="Picture 5" descr="C:\Users\Ольга.Ольга-ПК\Desktop\фото уголок творчества\сред б\DSC_01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571480"/>
            <a:ext cx="3521075" cy="2347383"/>
          </a:xfrm>
          <a:prstGeom prst="rect">
            <a:avLst/>
          </a:prstGeom>
          <a:noFill/>
        </p:spPr>
      </p:pic>
      <p:pic>
        <p:nvPicPr>
          <p:cNvPr id="11" name="Picture 2" descr="C:\Users\Ольга.Ольга-ПК\Desktop\фото уголок творчества\сред б\DSC_01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071810"/>
            <a:ext cx="3964810" cy="2643206"/>
          </a:xfrm>
          <a:prstGeom prst="rect">
            <a:avLst/>
          </a:prstGeom>
          <a:noFill/>
        </p:spPr>
      </p:pic>
      <p:pic>
        <p:nvPicPr>
          <p:cNvPr id="13" name="Picture 3" descr="C:\Users\Ольга.Ольга-ПК\Desktop\фото уголок творчества\сред б\DSC_016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429000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СТАРШАЯ «В»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Баженова Н.Н., </a:t>
            </a:r>
            <a:r>
              <a:rPr lang="ru-RU" sz="2200" dirty="0" err="1" smtClean="0">
                <a:solidFill>
                  <a:schemeClr val="tx2"/>
                </a:solidFill>
              </a:rPr>
              <a:t>Гашенко</a:t>
            </a:r>
            <a:r>
              <a:rPr lang="ru-RU" sz="2200" dirty="0" smtClean="0">
                <a:solidFill>
                  <a:schemeClr val="tx2"/>
                </a:solidFill>
              </a:rPr>
              <a:t> А.В.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Победитель</a:t>
            </a:r>
            <a:r>
              <a:rPr lang="ru-RU" sz="4000" b="1" dirty="0" smtClean="0"/>
              <a:t> </a:t>
            </a:r>
          </a:p>
        </p:txBody>
      </p:sp>
      <p:pic>
        <p:nvPicPr>
          <p:cNvPr id="30722" name="Picture 2" descr="C:\Users\Ольга.Ольга-ПК\Desktop\фото уголок творчества\реч в старш\DSC_00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428868"/>
            <a:ext cx="6115064" cy="4076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C:\Users\Ольга.Ольга-ПК\Desktop\фото уголок творчества\реч в старш\DSC_00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57166"/>
            <a:ext cx="3521075" cy="2347383"/>
          </a:xfrm>
          <a:prstGeom prst="rect">
            <a:avLst/>
          </a:prstGeom>
          <a:noFill/>
        </p:spPr>
      </p:pic>
      <p:pic>
        <p:nvPicPr>
          <p:cNvPr id="29701" name="Picture 5" descr="C:\Users\Ольга.Ольга-ПК\Desktop\фото уголок творчества\реч в старш\DSC_00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428604"/>
            <a:ext cx="3521075" cy="2347383"/>
          </a:xfrm>
          <a:prstGeom prst="rect">
            <a:avLst/>
          </a:prstGeom>
          <a:noFill/>
        </p:spPr>
      </p:pic>
      <p:pic>
        <p:nvPicPr>
          <p:cNvPr id="11" name="Picture 3" descr="C:\Users\Ольга.Ольга-ПК\Desktop\фото уголок творчества\реч в старш\DSC_00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214686"/>
            <a:ext cx="3521075" cy="2347383"/>
          </a:xfrm>
          <a:prstGeom prst="rect">
            <a:avLst/>
          </a:prstGeom>
          <a:noFill/>
        </p:spPr>
      </p:pic>
      <p:pic>
        <p:nvPicPr>
          <p:cNvPr id="12" name="Picture 2" descr="C:\Users\Ольга.Ольга-ПК\Desktop\фото уголок творчества\реч в старш\DSC_008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3143248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C:\Users\Ольга.Ольга-ПК\Desktop\фото уголок творчества\реч в старш\DSC_00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4000496" cy="2666997"/>
          </a:xfrm>
          <a:prstGeom prst="rect">
            <a:avLst/>
          </a:prstGeom>
          <a:noFill/>
        </p:spPr>
      </p:pic>
      <p:pic>
        <p:nvPicPr>
          <p:cNvPr id="31749" name="Picture 5" descr="C:\Users\Ольга.Ольга-ПК\Desktop\фото уголок творчества\реч в старш\DSC_00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429000"/>
            <a:ext cx="3521075" cy="2347383"/>
          </a:xfrm>
          <a:prstGeom prst="rect">
            <a:avLst/>
          </a:prstGeom>
          <a:noFill/>
        </p:spPr>
      </p:pic>
      <p:pic>
        <p:nvPicPr>
          <p:cNvPr id="11" name="Picture 2" descr="C:\Users\Ольга.Ольга-ПК\Desktop\фото уголок творчества\реч в старш\DSC_00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928934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СТАРШАЯ «Б»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Аникина Е.В., </a:t>
            </a:r>
            <a:r>
              <a:rPr lang="ru-RU" sz="2200" dirty="0" err="1" smtClean="0">
                <a:solidFill>
                  <a:schemeClr val="tx2"/>
                </a:solidFill>
              </a:rPr>
              <a:t>Чмель</a:t>
            </a:r>
            <a:r>
              <a:rPr lang="ru-RU" sz="2200" dirty="0" smtClean="0">
                <a:solidFill>
                  <a:schemeClr val="tx2"/>
                </a:solidFill>
              </a:rPr>
              <a:t> Т.В.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Победитель </a:t>
            </a:r>
          </a:p>
        </p:txBody>
      </p:sp>
      <p:pic>
        <p:nvPicPr>
          <p:cNvPr id="33794" name="Picture 2" descr="C:\Users\Ольга.Ольга-ПК\Desktop\фото уголок творчества\старш б\DSC_01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643182"/>
            <a:ext cx="5472122" cy="3648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C:\Users\Ольга.Ольга-ПК\Desktop\фото уголок творчества\старш б\DSC_01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642918"/>
            <a:ext cx="3521075" cy="2347383"/>
          </a:xfrm>
          <a:prstGeom prst="rect">
            <a:avLst/>
          </a:prstGeom>
          <a:noFill/>
        </p:spPr>
      </p:pic>
      <p:pic>
        <p:nvPicPr>
          <p:cNvPr id="32772" name="Picture 4" descr="C:\Users\Ольга.Ольга-ПК\Desktop\фото уголок творчества\старш б\DSC_01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571480"/>
            <a:ext cx="3521075" cy="2347383"/>
          </a:xfrm>
          <a:prstGeom prst="rect">
            <a:avLst/>
          </a:prstGeom>
          <a:noFill/>
        </p:spPr>
      </p:pic>
      <p:pic>
        <p:nvPicPr>
          <p:cNvPr id="9" name="Picture 2" descr="C:\Users\Ольга.Ольга-ПК\Desktop\фото уголок творчества\старш б\DSC_01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357562"/>
            <a:ext cx="3521075" cy="2347383"/>
          </a:xfrm>
          <a:prstGeom prst="rect">
            <a:avLst/>
          </a:prstGeom>
          <a:noFill/>
        </p:spPr>
      </p:pic>
      <p:pic>
        <p:nvPicPr>
          <p:cNvPr id="10" name="Picture 3" descr="C:\Users\Ольга.Ольга-ПК\Desktop\фото уголок творчества\старш б\DSC_01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8" y="3143248"/>
            <a:ext cx="3521075" cy="234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Итоги конкурса-26.03.2021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Жюри конкурса:</a:t>
            </a:r>
          </a:p>
          <a:p>
            <a:r>
              <a:rPr lang="ru-RU" dirty="0" smtClean="0"/>
              <a:t>Заведующий,</a:t>
            </a:r>
          </a:p>
          <a:p>
            <a:r>
              <a:rPr lang="ru-RU" dirty="0" smtClean="0"/>
              <a:t> старший воспитатель, </a:t>
            </a:r>
          </a:p>
          <a:p>
            <a:r>
              <a:rPr lang="ru-RU" dirty="0" smtClean="0"/>
              <a:t>воспитатель.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БЛАГОДАРИМ ЗА РАБОТУ!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Ольга.Ольга-ПК\Desktop\фото уголок творчества\2 мл б\DSC_01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643050"/>
            <a:ext cx="7000924" cy="4889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Ранняя группа «А»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sz="2200" dirty="0" smtClean="0">
                <a:solidFill>
                  <a:schemeClr val="tx2"/>
                </a:solidFill>
              </a:rPr>
              <a:t>воспитатель  </a:t>
            </a:r>
            <a:r>
              <a:rPr lang="ru-RU" sz="2200" dirty="0" err="1" smtClean="0">
                <a:solidFill>
                  <a:schemeClr val="tx2"/>
                </a:solidFill>
              </a:rPr>
              <a:t>Еретина</a:t>
            </a:r>
            <a:r>
              <a:rPr lang="ru-RU" sz="2200" dirty="0" smtClean="0">
                <a:solidFill>
                  <a:schemeClr val="tx2"/>
                </a:solidFill>
              </a:rPr>
              <a:t> О.А.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Участник конкурса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Ольга.Ольга-ПК\Desktop\фото уголок творчества\ран а\DSC_00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857496"/>
            <a:ext cx="5000660" cy="3333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I</a:t>
            </a:r>
            <a:r>
              <a:rPr lang="ru-RU" dirty="0" smtClean="0">
                <a:solidFill>
                  <a:schemeClr val="tx2"/>
                </a:solidFill>
              </a:rPr>
              <a:t> младшая «Б»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</a:t>
            </a:r>
            <a:r>
              <a:rPr lang="ru-RU" sz="2200" dirty="0" err="1" smtClean="0">
                <a:solidFill>
                  <a:schemeClr val="tx2"/>
                </a:solidFill>
              </a:rPr>
              <a:t>Бажина</a:t>
            </a:r>
            <a:r>
              <a:rPr lang="ru-RU" sz="2200" dirty="0" smtClean="0">
                <a:solidFill>
                  <a:schemeClr val="tx2"/>
                </a:solidFill>
              </a:rPr>
              <a:t> Е.В., Спицына С.В.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Участник конкурса</a:t>
            </a:r>
          </a:p>
          <a:p>
            <a:endParaRPr lang="ru-RU" dirty="0"/>
          </a:p>
        </p:txBody>
      </p:sp>
      <p:pic>
        <p:nvPicPr>
          <p:cNvPr id="2050" name="Picture 2" descr="C:\Users\Ольга.Ольга-ПК\Desktop\фото уголок творчества\1 мл б\DSC_01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000372"/>
            <a:ext cx="5257808" cy="3505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II</a:t>
            </a:r>
            <a:r>
              <a:rPr lang="ru-RU" dirty="0" smtClean="0">
                <a:solidFill>
                  <a:schemeClr val="tx2"/>
                </a:solidFill>
              </a:rPr>
              <a:t> младшая «А»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 </a:t>
            </a:r>
            <a:r>
              <a:rPr lang="ru-RU" sz="2200" dirty="0" err="1" smtClean="0">
                <a:solidFill>
                  <a:schemeClr val="tx2"/>
                </a:solidFill>
              </a:rPr>
              <a:t>Эрмансон</a:t>
            </a:r>
            <a:r>
              <a:rPr lang="ru-RU" sz="2200" dirty="0" smtClean="0">
                <a:solidFill>
                  <a:schemeClr val="tx2"/>
                </a:solidFill>
              </a:rPr>
              <a:t> Е.Е., Веселова Т.С.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Призер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  (</a:t>
            </a:r>
            <a:r>
              <a:rPr lang="en-US" sz="4000" b="1" dirty="0" smtClean="0">
                <a:solidFill>
                  <a:srgbClr val="C00000"/>
                </a:solidFill>
              </a:rPr>
              <a:t>II</a:t>
            </a:r>
            <a:r>
              <a:rPr lang="ru-RU" sz="4000" b="1" dirty="0" smtClean="0">
                <a:solidFill>
                  <a:srgbClr val="C00000"/>
                </a:solidFill>
              </a:rPr>
              <a:t> место)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Ольга.Ольга-ПК\Desktop\фото уголок творчества\2 мл а\DSC_01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3022867"/>
            <a:ext cx="5186370" cy="3457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22878"/>
          </a:xfrm>
        </p:spPr>
        <p:txBody>
          <a:bodyPr>
            <a:normAutofit fontScale="90000"/>
          </a:bodyPr>
          <a:lstStyle/>
          <a:p>
            <a:pPr algn="ctr"/>
            <a:endParaRPr lang="ru-RU" sz="2200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Users\Ольга.Ольга-ПК\Desktop\фото уголок творчества\2 мл а\DSC_01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85794"/>
            <a:ext cx="3521075" cy="2347383"/>
          </a:xfrm>
          <a:prstGeom prst="rect">
            <a:avLst/>
          </a:prstGeom>
          <a:noFill/>
        </p:spPr>
      </p:pic>
      <p:pic>
        <p:nvPicPr>
          <p:cNvPr id="4099" name="Picture 3" descr="C:\Users\Ольга.Ольга-ПК\Desktop\фото уголок творчества\2 мл а\DSC_01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1428736"/>
            <a:ext cx="3521075" cy="2347383"/>
          </a:xfrm>
          <a:prstGeom prst="rect">
            <a:avLst/>
          </a:prstGeom>
          <a:noFill/>
        </p:spPr>
      </p:pic>
      <p:pic>
        <p:nvPicPr>
          <p:cNvPr id="4100" name="Picture 4" descr="C:\Users\Ольга.Ольга-ПК\Desktop\фото уголок творчества\2 мл а\DSC_01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00936" y="4000504"/>
            <a:ext cx="396481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II</a:t>
            </a:r>
            <a:r>
              <a:rPr lang="ru-RU" dirty="0" smtClean="0">
                <a:solidFill>
                  <a:schemeClr val="tx2"/>
                </a:solidFill>
              </a:rPr>
              <a:t> младшая «Б»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>воспитатели Воробьева Ф.З., Соколова С.С.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Победитель</a:t>
            </a:r>
            <a:r>
              <a:rPr lang="ru-RU" sz="4000" b="1" dirty="0" smtClean="0"/>
              <a:t> </a:t>
            </a:r>
          </a:p>
        </p:txBody>
      </p:sp>
      <p:pic>
        <p:nvPicPr>
          <p:cNvPr id="5122" name="Picture 2" descr="C:\Users\Ольга.Ольга-ПК\Desktop\фото уголок творчества\2 мл б\DSC_01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643050"/>
            <a:ext cx="3521075" cy="2347383"/>
          </a:xfrm>
          <a:prstGeom prst="rect">
            <a:avLst/>
          </a:prstGeom>
          <a:noFill/>
        </p:spPr>
      </p:pic>
      <p:pic>
        <p:nvPicPr>
          <p:cNvPr id="7" name="Picture 2" descr="C:\Users\Ольга.Ольга-ПК\Desktop\фото уголок творчества\2 мл б\DSC_01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3857628"/>
            <a:ext cx="417912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5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7" name="Picture 3" descr="C:\Users\Ольга.Ольга-ПК\Desktop\фото уголок творчества\2 мл б\DSC_01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571480"/>
            <a:ext cx="3521075" cy="2347383"/>
          </a:xfrm>
          <a:prstGeom prst="rect">
            <a:avLst/>
          </a:prstGeom>
          <a:noFill/>
        </p:spPr>
      </p:pic>
      <p:pic>
        <p:nvPicPr>
          <p:cNvPr id="6148" name="Picture 4" descr="C:\Users\Ольга.Ольга-ПК\Desktop\фото уголок творчества\2 мл б\DSC_01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642918"/>
            <a:ext cx="3521075" cy="2347383"/>
          </a:xfrm>
          <a:prstGeom prst="rect">
            <a:avLst/>
          </a:prstGeom>
          <a:noFill/>
        </p:spPr>
      </p:pic>
      <p:pic>
        <p:nvPicPr>
          <p:cNvPr id="9" name="Picture 2" descr="C:\Users\Ольга.Ольга-ПК\Desktop\фото уголок творчества\2 мл б\DSC_01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3286124"/>
            <a:ext cx="4286281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160</TotalTime>
  <Words>168</Words>
  <PresentationFormat>Экран (4:3)</PresentationFormat>
  <Paragraphs>45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Изящная</vt:lpstr>
      <vt:lpstr>Смотр-конкурс «Уголок детского творчества»</vt:lpstr>
      <vt:lpstr>Задачи конкурса</vt:lpstr>
      <vt:lpstr>Итоги конкурса-26.03.2021</vt:lpstr>
      <vt:lpstr>Ранняя группа «А»  воспитатель  Еретина О.А.</vt:lpstr>
      <vt:lpstr>I младшая «Б» воспитатели  Бажина Е.В., Спицына С.В.</vt:lpstr>
      <vt:lpstr>II младшая «А» воспитатели  Эрмансон Е.Е., Веселова Т.С.</vt:lpstr>
      <vt:lpstr>Слайд 7</vt:lpstr>
      <vt:lpstr>II младшая «Б» воспитатели Воробьева Ф.З., Соколова С.С.</vt:lpstr>
      <vt:lpstr>Слайд 9</vt:lpstr>
      <vt:lpstr>I младшая «А» воспитатели Степанова Л.Г., Редькина Н.А.</vt:lpstr>
      <vt:lpstr>Слайд 11</vt:lpstr>
      <vt:lpstr>Подготовительная «А» воспитатели  Смирнова Л.Е, Заболотная Ж.А.</vt:lpstr>
      <vt:lpstr>Слайд 13</vt:lpstr>
      <vt:lpstr>Подготовительная «Б» воспитатели  Кудрявцева М.А., Баскакова Д.И.</vt:lpstr>
      <vt:lpstr>Слайд 15</vt:lpstr>
      <vt:lpstr>Подготовительная «В» воспитатели  Остапенко Н.В., Филиппова Т.А.</vt:lpstr>
      <vt:lpstr>Слайд 17</vt:lpstr>
      <vt:lpstr>Средняя «А» воспитатели  Яструб Т.М., Попова Л.Н.</vt:lpstr>
      <vt:lpstr>Слайд 19</vt:lpstr>
      <vt:lpstr>СТАРШАЯ «А» воспитатели  Бычкова Е.Л., Кувина С.А.</vt:lpstr>
      <vt:lpstr>Слайд 21</vt:lpstr>
      <vt:lpstr>СРЕДНЯЯ «Б» воспитатели  Кранчева И.Н., Побережняк И.А.</vt:lpstr>
      <vt:lpstr>Слайд 23</vt:lpstr>
      <vt:lpstr>Слайд 24</vt:lpstr>
      <vt:lpstr>СТАРШАЯ «В» воспитатели  Баженова Н.Н., Гашенко А.В.</vt:lpstr>
      <vt:lpstr>Слайд 26</vt:lpstr>
      <vt:lpstr>Слайд 27</vt:lpstr>
      <vt:lpstr>СТАРШАЯ «Б» воспитатели  Аникина Е.В., Чмель Т.В.</vt:lpstr>
      <vt:lpstr>Слайд 29</vt:lpstr>
      <vt:lpstr>БЛАГОДАРИМ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Смотр-конкурс «Уголок детского творчества»</dc:title>
  <dc:creator>Ольга</dc:creator>
  <cp:lastModifiedBy>Мама</cp:lastModifiedBy>
  <cp:revision>16</cp:revision>
  <dcterms:created xsi:type="dcterms:W3CDTF">2021-03-29T02:43:41Z</dcterms:created>
  <dcterms:modified xsi:type="dcterms:W3CDTF">2023-04-03T12:00:19Z</dcterms:modified>
</cp:coreProperties>
</file>