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Участие дошкольников в творческих мероприятиях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2020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Белая Майя (воспитанница ГБОУ Школа 1613 ДО № 3) прошла в полуфинал чемпионата </a:t>
            </a:r>
            <a:r>
              <a:rPr lang="en-US" dirty="0" err="1" smtClean="0"/>
              <a:t>KidSkills</a:t>
            </a:r>
            <a:r>
              <a:rPr lang="ru-RU" dirty="0" smtClean="0"/>
              <a:t>. Дистанционное задание выполнено!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4971 2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Участие дошкольников в творческих мероприятиях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дошкольников в творческих мероприятиях</dc:title>
  <dc:creator>Алла</dc:creator>
  <cp:lastModifiedBy>Голубь С. И.</cp:lastModifiedBy>
  <cp:revision>1</cp:revision>
  <dcterms:created xsi:type="dcterms:W3CDTF">2022-03-28T16:28:04Z</dcterms:created>
  <dcterms:modified xsi:type="dcterms:W3CDTF">2023-04-03T08:18:44Z</dcterms:modified>
</cp:coreProperties>
</file>