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8" r:id="rId3"/>
    <p:sldId id="260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19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946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772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65303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4125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63862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386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410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10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73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296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9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56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98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4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36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61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0A04A-49AB-4418-A039-B2F5AC4D1825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0F646F9-086B-4776-B525-ED7FFCD6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583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wiki.press/pl/Spektrum_zaburze%C5%84_autystycznych" TargetMode="External"/><Relationship Id="rId13" Type="http://schemas.openxmlformats.org/officeDocument/2006/relationships/hyperlink" Target="https://ruwiki.press/pl/Zaburzenia_psychiczne" TargetMode="External"/><Relationship Id="rId3" Type="http://schemas.openxmlformats.org/officeDocument/2006/relationships/hyperlink" Target="https://ruwiki.press/pl/14_grudnia" TargetMode="External"/><Relationship Id="rId7" Type="http://schemas.openxmlformats.org/officeDocument/2006/relationships/hyperlink" Target="https://ruwiki.press/pl/Epidemiologia" TargetMode="External"/><Relationship Id="rId12" Type="http://schemas.openxmlformats.org/officeDocument/2006/relationships/hyperlink" Target="https://ruwiki.press/pl/Dobrostan_subiektywny" TargetMode="External"/><Relationship Id="rId2" Type="http://schemas.openxmlformats.org/officeDocument/2006/relationships/hyperlink" Target="https://ruwiki.press/pl/193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wiki.press/pl/Psychiatria" TargetMode="External"/><Relationship Id="rId11" Type="http://schemas.openxmlformats.org/officeDocument/2006/relationships/hyperlink" Target="https://ruwiki.press/pl/Pi%C4%99kne_umys%C5%82y" TargetMode="External"/><Relationship Id="rId5" Type="http://schemas.openxmlformats.org/officeDocument/2006/relationships/hyperlink" Target="https://ruwiki.press/pl/Amerykanie" TargetMode="External"/><Relationship Id="rId10" Type="http://schemas.openxmlformats.org/officeDocument/2006/relationships/hyperlink" Target="https://ruwiki.press/pl/Rain_Man" TargetMode="External"/><Relationship Id="rId4" Type="http://schemas.openxmlformats.org/officeDocument/2006/relationships/hyperlink" Target="https://ruwiki.press/pl/2020" TargetMode="External"/><Relationship Id="rId9" Type="http://schemas.openxmlformats.org/officeDocument/2006/relationships/hyperlink" Target="https://ruwiki.press/pl/Sawan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E75872F-1B1E-422C-A28D-6162F1CE5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8" y="922713"/>
            <a:ext cx="5710405" cy="523701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Аутизм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План.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1. Определение понятий «Аутизм» и «РАС».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2. История изучения РАС.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3. Этиопатогенез РАС.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4. Диагностика РАС.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5. Современные образовательные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02065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AE581D4-16F7-4926-A467-12D7A038A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419100"/>
            <a:ext cx="7267575" cy="6060413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1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Аутизм</a:t>
            </a:r>
            <a:r>
              <a:rPr lang="ru-RU" sz="21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21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1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психическое расстройство, которое характеризуется нарушениями в социальном взаимодействии и коммуникации.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1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асстройства аутистического спектра (РАС) </a:t>
            </a:r>
            <a:r>
              <a:rPr lang="ru-RU" sz="21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21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1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группа психических расстройств, которые характеризуются нарушениями в социальном взаимодействии и коммуникации – процессе общения и передачи информации другим людям. </a:t>
            </a:r>
          </a:p>
          <a:p>
            <a:r>
              <a:rPr lang="ru-RU" sz="2200" b="1" i="1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настоящее время н</a:t>
            </a:r>
            <a:r>
              <a:rPr lang="ru-RU" sz="22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евозможно дать универсальное и достоверно точное определение аутизма. </a:t>
            </a:r>
            <a:r>
              <a:rPr lang="ru-RU" sz="22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связано с тем, что истинных и единоверных причин развития аутизма среди медицинских исследователей нет. Согласно обобщенному определению, </a:t>
            </a:r>
            <a:r>
              <a:rPr lang="ru-RU" sz="22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аутизм – это состояние, характеризующееся нарушением неврологического развития, когнитивных функций, влияющее на мышление, восприятие, социальные и коммуникативные навыки, внимание и поведение человека в целом. </a:t>
            </a:r>
          </a:p>
          <a:p>
            <a:r>
              <a:rPr lang="ru-RU" sz="24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целом аутизм </a:t>
            </a:r>
            <a:r>
              <a:rPr lang="ru-RU" sz="24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это нарушение в восприятии внешних стимулов, которое заставляет ребёнка обострённо реагировать на одни явления внешнего мира и почти не замечать другие, вызывает проблемы в коммуникации с другими людьми, формирует устойчивые бытовые привычки, вызывает трудности адаптации к новым условиям, мешает обучаться наравне со сверстниками (в том числе через подражание другим).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xmlns="" val="256716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D858D7-8476-42DD-AFD8-4993DBC01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262" y="423950"/>
            <a:ext cx="7074131" cy="5993476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Данное состояние может протекать в легкой и тяжелой форме. </a:t>
            </a:r>
          </a:p>
          <a:p>
            <a:r>
              <a:rPr lang="ru-RU" sz="21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легкой форме 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расстройства аутического спектра человек может практически не отличаться от окружающих, а порой иметь высочайшие и даже гениальные интеллектуальные способности, как например, при редкой форме аутизма - </a:t>
            </a:r>
            <a:r>
              <a:rPr lang="ru-RU" sz="21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синдроме </a:t>
            </a:r>
            <a:r>
              <a:rPr lang="ru-RU" sz="2100" b="1" i="1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саванта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100" b="1" i="0" dirty="0">
              <a:solidFill>
                <a:srgbClr val="212529"/>
              </a:solidFill>
              <a:effectLst/>
              <a:latin typeface="system-ui"/>
            </a:endParaRPr>
          </a:p>
          <a:p>
            <a:r>
              <a:rPr lang="ru-RU" sz="2100" b="1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Дарольд А. </a:t>
            </a:r>
            <a:r>
              <a:rPr lang="ru-RU" sz="2100" b="1" i="1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Трефферт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(родился в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1932 г."/>
              </a:rPr>
              <a:t>1932 году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, умер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14 декабря"/>
              </a:rPr>
              <a:t>14 декабря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2020 г."/>
              </a:rPr>
              <a:t>2020 года 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-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Американцы"/>
              </a:rPr>
              <a:t>американский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Психиатрия"/>
              </a:rPr>
              <a:t>психиатр,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специализировавшийся на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 tooltip="Эпидемиология"/>
              </a:rPr>
              <a:t>эпидемиологии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 tooltip="Спектр аутистических расстройств"/>
              </a:rPr>
              <a:t>аутизма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 tooltip="Savant"/>
              </a:rPr>
              <a:t>синдроме </a:t>
            </a:r>
            <a:r>
              <a:rPr lang="ru-RU" sz="2100" b="0" i="1" u="none" strike="noStrike" dirty="0" err="1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 tooltip="Spektrum zaburzeń autystycznych"/>
              </a:rPr>
              <a:t>саванта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, автор или соавтор многих публикаций по этой теме и книги « Острова гения: щедрый разум аутистов, приобретенных и внезапных </a:t>
            </a:r>
            <a:r>
              <a:rPr lang="ru-RU" sz="2100" i="1" dirty="0" err="1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100" b="0" i="1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авант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 , участник производства таких фильмов, как «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 tooltip="Человек дождя"/>
              </a:rPr>
              <a:t>Человек дождя»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«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1" tooltip="Красивые умы"/>
              </a:rPr>
              <a:t>Красивые мысли».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В сферу его профессиональной деятельности входили также общие вопросы </a:t>
            </a:r>
            <a:r>
              <a:rPr lang="ru-RU" sz="2100" b="0" i="1" u="none" strike="noStrike" dirty="0">
                <a:solidFill>
                  <a:srgbClr val="0D6EF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2" tooltip="Субъективное благополучие"/>
              </a:rPr>
              <a:t>благополучия 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положения, касающиеся прав людей с </a:t>
            </a:r>
            <a:r>
              <a:rPr lang="ru-RU" sz="2100" b="0" i="1" u="none" strike="noStrike" dirty="0">
                <a:solidFill>
                  <a:srgbClr val="0A58C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3" tooltip="Психические расстройства"/>
              </a:rPr>
              <a:t>психическими расстройствами</a:t>
            </a:r>
            <a:r>
              <a:rPr lang="ru-RU" sz="2100" b="0" i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  <a:endParaRPr lang="ru-RU" sz="2100" i="1" dirty="0">
              <a:solidFill>
                <a:srgbClr val="181D2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dirty="0">
              <a:solidFill>
                <a:srgbClr val="181D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выдающихся людей были </a:t>
            </a:r>
            <a:r>
              <a:rPr lang="ru-RU" sz="21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признаками аутизма 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Альберт </a:t>
            </a:r>
            <a:r>
              <a:rPr lang="ru-RU" sz="21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Энштейн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Чарльза Дарвин, Микеланджело, Винсента Ван Гог, Сэр Исаак Ньютон, Донна Вильямс, </a:t>
            </a:r>
            <a:r>
              <a:rPr lang="ru-RU" sz="21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Дэрил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Ханна, Билл Гейтс и многие другие. </a:t>
            </a:r>
          </a:p>
          <a:p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мальчиков аутизм встречается в 3-4 раза чаще, нежели среди девочек. </a:t>
            </a:r>
          </a:p>
          <a:p>
            <a:r>
              <a:rPr lang="ru-RU" sz="2100" b="1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Данный диагноз появился сравнительно недавно в медицине</a:t>
            </a:r>
            <a:r>
              <a:rPr lang="ru-RU" sz="21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70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EAD3E7-7F52-408F-B72D-61F15D440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33376"/>
            <a:ext cx="6572250" cy="762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изучения аутизма.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3F8FB4-33E4-4F4D-B6B0-45834E571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063" y="1095375"/>
            <a:ext cx="7339712" cy="5238749"/>
          </a:xfrm>
        </p:spPr>
        <p:txBody>
          <a:bodyPr/>
          <a:lstStyle/>
          <a:p>
            <a:pPr>
              <a:lnSpc>
                <a:spcPts val="1560"/>
              </a:lnSpc>
              <a:spcAft>
                <a:spcPts val="800"/>
              </a:spcAft>
            </a:pP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1911 году впервые термин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autismos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 переводе с греческого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autos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сам) использовал швейцарский ученый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Эйген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Блейлер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обозначения одного из диагностических критериев шизофрении. </a:t>
            </a:r>
          </a:p>
          <a:p>
            <a:pPr>
              <a:lnSpc>
                <a:spcPts val="1560"/>
              </a:lnSpc>
              <a:spcAft>
                <a:spcPts val="800"/>
              </a:spcAft>
            </a:pP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1943 году синдром раннего детского аутизма впервые был описан американским детским психиатром Лео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Каннером</a:t>
            </a: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1560"/>
              </a:lnSpc>
              <a:spcAft>
                <a:spcPts val="800"/>
              </a:spcAft>
            </a:pP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1944 году австрийским педиатром и психиатром Гансом   Аспергером описана «аутическая психопатия». </a:t>
            </a: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Данный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 расстройства позже </a:t>
            </a:r>
            <a:r>
              <a:rPr lang="ru-RU" dirty="0">
                <a:solidFill>
                  <a:srgbClr val="181D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звали синдромом Аспергера, который был достаточно близок к варианту синдрома, описанного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Каннером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отличался тем, что когнитивные и лингвистические способности у ребенка в целом сохранялись.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60"/>
              </a:lnSpc>
              <a:spcAft>
                <a:spcPts val="800"/>
              </a:spcAft>
            </a:pPr>
            <a:r>
              <a:rPr lang="ru-RU" sz="1800" i="1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вышеупомянутые ученные в своих работах описывали характерные признаки РДА, которые наблюдались среди наблюдаемых пациентов: замкнутость, самоизоляция, отстраненность от реальности и погружение в мир внутренних переживаний. </a:t>
            </a:r>
          </a:p>
          <a:p>
            <a:pPr>
              <a:lnSpc>
                <a:spcPts val="1560"/>
              </a:lnSpc>
              <a:spcAft>
                <a:spcPts val="800"/>
              </a:spcAft>
            </a:pP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в медицине говорят о расстройствах аутистического спектра (РАС), которые включают в себя синдромы Аспергера,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Ретта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Каннера</a:t>
            </a:r>
            <a:r>
              <a:rPr lang="ru-RU" sz="1800" dirty="0">
                <a:solidFill>
                  <a:srgbClr val="181D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высокофункциональный аутизм и другие, согласно МКБ-10.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29087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560</TotalTime>
  <Words>251</Words>
  <Application>Microsoft Office PowerPoint</Application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Слайд 1</vt:lpstr>
      <vt:lpstr>Слайд 2</vt:lpstr>
      <vt:lpstr>Слайд 3</vt:lpstr>
      <vt:lpstr>История изучения аутизма.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15</cp:revision>
  <dcterms:created xsi:type="dcterms:W3CDTF">2022-03-20T04:19:31Z</dcterms:created>
  <dcterms:modified xsi:type="dcterms:W3CDTF">2022-12-02T09:45:19Z</dcterms:modified>
</cp:coreProperties>
</file>