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25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74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2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49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9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9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32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6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F015B-E6B7-4BD4-840E-7629F8250FD6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53E86-F8F0-4A55-A328-BADB0F7DA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6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313" y="92468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</a:rPr>
              <a:t>Мастер-класс по теме «Изготовление квадрата </a:t>
            </a:r>
            <a:r>
              <a:rPr lang="ru-RU" sz="6000" b="1" i="1" dirty="0" err="1" smtClean="0">
                <a:solidFill>
                  <a:schemeClr val="accent1">
                    <a:lumMod val="75000"/>
                  </a:schemeClr>
                </a:solidFill>
              </a:rPr>
              <a:t>Воскабовича</a:t>
            </a: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304" y="2718107"/>
            <a:ext cx="4461965" cy="34357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33815" y="6305266"/>
            <a:ext cx="4107976" cy="3957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Составила: воспитатель  Рычкова Екатерина Сергеевна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4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истории.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Вячеслав Вадимович </a:t>
            </a:r>
            <a:r>
              <a:rPr lang="ru-RU" dirty="0" err="1" smtClean="0"/>
              <a:t>Воскобович</a:t>
            </a:r>
            <a:r>
              <a:rPr lang="ru-RU" dirty="0" smtClean="0"/>
              <a:t> - живет в Санкт-Петербурге. Им разработано более 40 развивающих игр и пособий. В прошлом Вячеслав Вадимович инженер–физик.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871" y="3105311"/>
            <a:ext cx="5321960" cy="354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Логическое мышление;</a:t>
            </a:r>
          </a:p>
          <a:p>
            <a:r>
              <a:rPr lang="ru-RU" dirty="0" smtClean="0"/>
              <a:t>• Пространственное воображение;</a:t>
            </a:r>
          </a:p>
          <a:p>
            <a:r>
              <a:rPr lang="ru-RU" dirty="0" smtClean="0"/>
              <a:t>• Конструктивные умения;</a:t>
            </a:r>
          </a:p>
          <a:p>
            <a:r>
              <a:rPr lang="ru-RU" dirty="0" smtClean="0"/>
              <a:t>• Счетные навыки;</a:t>
            </a:r>
          </a:p>
          <a:p>
            <a:r>
              <a:rPr lang="ru-RU" dirty="0" smtClean="0"/>
              <a:t>• Мелкую моторику руки.</a:t>
            </a:r>
          </a:p>
          <a:p>
            <a:r>
              <a:rPr lang="ru-RU" dirty="0" smtClean="0"/>
              <a:t>Кроме того, игры с Квадратом </a:t>
            </a:r>
            <a:r>
              <a:rPr lang="ru-RU" dirty="0" err="1" smtClean="0"/>
              <a:t>Воскобовича</a:t>
            </a:r>
            <a:r>
              <a:rPr lang="ru-RU" dirty="0" smtClean="0"/>
              <a:t> развивают умение различать геометрические фигуры, определять их свойства и размеры, ребята знакомятся с геометрическими понятиями: угол, диагональ, сторона, центр.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22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Целевые ориентиры по ФГОС ДО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Целевые ориентиры образования в младенческом и раннем возрасте: </a:t>
            </a:r>
          </a:p>
          <a:p>
            <a:r>
              <a:rPr lang="ru-RU" dirty="0" smtClean="0"/>
              <a:t>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</a:t>
            </a:r>
          </a:p>
          <a:p>
            <a:r>
              <a:rPr lang="ru-RU" dirty="0" smtClean="0"/>
              <a:t>Целевые ориентиры на этапе завершения дошкольного образования: </a:t>
            </a:r>
          </a:p>
          <a:p>
            <a:r>
              <a:rPr lang="ru-RU" dirty="0" smtClean="0"/>
              <a:t>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r>
              <a:rPr lang="ru-RU" dirty="0" smtClean="0"/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r>
              <a:rPr lang="ru-RU" dirty="0" smtClean="0"/>
              <a:t>…активно взаимодействует со сверстниками и взрослыми, участвует в совместных играх</a:t>
            </a:r>
          </a:p>
          <a:p>
            <a:r>
              <a:rPr lang="ru-RU" dirty="0" smtClean="0"/>
              <a:t>…ребенок обладает развитым воображением, которое реализуется в разных видах деятельности, и прежде всего в игре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326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1. «Угадай, что получилось»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2. Книжка «Квадратные забавы»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3. Книжка «Тайна ворона Метра»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2150" y="2289649"/>
            <a:ext cx="4901650" cy="36744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92824"/>
            <a:ext cx="3337498" cy="367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7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247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Мастер-класс по теме «Изготовление квадрата Воскабовича»</vt:lpstr>
      <vt:lpstr>Немного истории.</vt:lpstr>
      <vt:lpstr>Задачи:</vt:lpstr>
      <vt:lpstr>Целевые ориентиры по ФГОС ДО</vt:lpstr>
      <vt:lpstr>1. «Угадай, что получилось» 2. Книжка «Квадратные забавы» 3. Книжка «Тайна ворона Метра»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2022-04-04T16:04:27Z</dcterms:created>
  <dcterms:modified xsi:type="dcterms:W3CDTF">2023-04-04T22:00:45Z</dcterms:modified>
</cp:coreProperties>
</file>