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8" r:id="rId13"/>
    <p:sldId id="266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2544" y="-7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AA60FA-C4CA-4EE3-BF28-494E202314A6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108C9E-C0C8-474D-8F2B-EFD4BC6D27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603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Цель логопедических сказок – это всестороннее, последовательное развитие речи детей и связанных с ней психических процессов путем использования элементов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сказкотерапии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08C9E-C0C8-474D-8F2B-EFD4BC6D271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08C9E-C0C8-474D-8F2B-EFD4BC6D271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08C9E-C0C8-474D-8F2B-EFD4BC6D271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08C9E-C0C8-474D-8F2B-EFD4BC6D2715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Обогащает круг представлений детей, делает обучение более доступным, способствует более глубокому и прочному усвоению учебного материала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08C9E-C0C8-474D-8F2B-EFD4BC6D271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08C9E-C0C8-474D-8F2B-EFD4BC6D271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«Ленивый котенок»</a:t>
            </a:r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Жил-был ленивый котенок. Все время он лежал на крылечке. </a:t>
            </a:r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(Упражнение «лопаточка».) 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Отшлепала его как-то бабушка </a:t>
            </a:r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ru-RU" sz="1200" b="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пя-пя-пя</a:t>
            </a:r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):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«Мышей не ловишь!» Обиделся котенок и ушел в лес. Идет по тропинке, она то широкая, то узкая. </a:t>
            </a:r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(Язык </a:t>
            </a:r>
            <a:r>
              <a:rPr lang="ru-RU" sz="1200" b="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широкий-узкий</a:t>
            </a:r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.) 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 горочка, то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низинка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 </a:t>
            </a:r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(Язык вверх-вниз.) 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Вдруг увидел он забор. </a:t>
            </a:r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(Упражнение «забор».) 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 забором был дом с окошками. </a:t>
            </a:r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(«Трубочка-улыбка».) 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домике жил петушок. Стали они жить вместе. Котенок помог петушку сделать ремонт — покрасил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потолочек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 </a:t>
            </a:r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(«Маляр».) 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Каждое утро они чистили зубы.</a:t>
            </a:r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(«Почистили зубки».) 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Котик исправил часы. </a:t>
            </a:r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(Язык вправо-влево.) 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Петушок смолол зерно на мельнице. </a:t>
            </a:r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(Круговые движения языком.) 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Потом они пошли кататься на качелях. </a:t>
            </a:r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(Язык вверх-вниз.) 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Хитрая лиса решила украсть петушка. Стала она прыгать через забор. </a:t>
            </a:r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(Щелканье языком.) 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Зайчик все это увидел, решил предупредить петушка и забил в барабан. </a:t>
            </a:r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ru-RU" sz="1200" b="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</a:t>
            </a:r>
            <a:r>
              <a:rPr lang="ru-RU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-д-д-д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!).</a:t>
            </a:r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08C9E-C0C8-474D-8F2B-EFD4BC6D271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08C9E-C0C8-474D-8F2B-EFD4BC6D271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(для постановки звуков: уточнение артикуляции заданного звука, автоматизация, дифференциация звуков).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08C9E-C0C8-474D-8F2B-EFD4BC6D271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Колобок катится по лесу и кого он встречает в лесу? (За деревья прячутся разные звери, поможем их узнать (хвост зайца, уши лисы, пасть волка, лапы лисы и т.д.).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08C9E-C0C8-474D-8F2B-EFD4BC6D271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Колобок катится по лесу и кого он встречает в лесу? (За деревья прячутся разные звери, поможем их узнать (хвост зайца, уши лисы, пасть волка, лапы лисы и т.д.).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08C9E-C0C8-474D-8F2B-EFD4BC6D271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Ребенок разыгрывает знакомые сказки. 2. Несколько детей, предварительно распределив роли, разыгрывают сказку. 3. Ребёнок разыгрывает сказку по мотивам увиденной, но изменяет персонажей, время, конец действия. 4. Ребенок разыгрывает и моделирует сказку по набору предложенных или выбранных самостоятельно игрушек. При этом ребёнок самостоятельно демонстрирует сказку, придумывает её сюжет. Таким образом, развивается самая сложная форма связного высказывания - составление творческих рассказов. 5. Подготовка и показ музыкально-логопедических сказок.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08C9E-C0C8-474D-8F2B-EFD4BC6D271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логосказки\0012-032-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4349"/>
          <a:stretch>
            <a:fillRect/>
          </a:stretch>
        </p:blipFill>
        <p:spPr bwMode="auto">
          <a:xfrm>
            <a:off x="-6896" y="0"/>
            <a:ext cx="912288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5083188"/>
          </a:xfrm>
        </p:spPr>
        <p:txBody>
          <a:bodyPr>
            <a:norm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«Логопедические сказки как метод коррекции речи дошкольников»</a:t>
            </a:r>
            <a:r>
              <a:rPr lang="ru-RU" sz="4800" dirty="0" smtClean="0">
                <a:solidFill>
                  <a:srgbClr val="800000"/>
                </a:solidFill>
                <a:latin typeface="Monotype Corsiva" pitchFamily="66" charset="0"/>
              </a:rPr>
              <a:t/>
            </a:r>
            <a:br>
              <a:rPr lang="ru-RU" sz="4800" dirty="0" smtClean="0">
                <a:solidFill>
                  <a:srgbClr val="800000"/>
                </a:solidFill>
                <a:latin typeface="Monotype Corsiva" pitchFamily="66" charset="0"/>
              </a:rPr>
            </a:br>
            <a:endParaRPr lang="ru-RU" dirty="0">
              <a:solidFill>
                <a:srgbClr val="8000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08104" y="5373216"/>
            <a:ext cx="38456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5736" y="208838"/>
            <a:ext cx="6243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+mj-lt"/>
              </a:rPr>
              <a:t>МБДОУ Белоярский детский сад «Огонек»</a:t>
            </a:r>
            <a:endParaRPr lang="ru-RU" sz="2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логосказки\0012-032-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b="4349"/>
          <a:stretch>
            <a:fillRect/>
          </a:stretch>
        </p:blipFill>
        <p:spPr bwMode="auto">
          <a:xfrm>
            <a:off x="0" y="0"/>
            <a:ext cx="912288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>
            <a:norm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endParaRPr lang="ru-RU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2357431"/>
            <a:ext cx="8001056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 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889844"/>
            <a:ext cx="8072494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Длинный и короткий </a:t>
            </a:r>
          </a:p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(Цель: расширять словарь антонимов у детей)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ЖИЛИ два друга. Одного звали ДЛИННЫЙ, а другого КОРОТКИЙ.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 ДЛИННОГО были ДЛИННЫЕ ноги, ДЛИННЫЕ руки. Он носил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ДЛИННЫЕ штаны, ДЛИННУЮ рубашку. В руках у ДЛИННОГО была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ДЛИННАЯ палка.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у КОРОТКОГО были КОРОТКИЕ ноги, КОРОТКИЕ руки. Он носил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КОРОТКИЕ штаны и КОРОТКУЮ рубашку. В руках у КОРОТ-КОГО была КОРОТЕНЬКАЯ палочка.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ДЛИННЫЙ и КОРОТКИЙ были совсем разные, но они очень любили друг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друга и никогда не ссорились. Нарисуй ДЛИННОГО и КОРОТКОГО.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логосказки\0012-032-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b="4349"/>
          <a:stretch>
            <a:fillRect/>
          </a:stretch>
        </p:blipFill>
        <p:spPr bwMode="auto">
          <a:xfrm>
            <a:off x="0" y="0"/>
            <a:ext cx="912288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>
            <a:norm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endParaRPr lang="ru-RU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571480"/>
            <a:ext cx="75009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Сказки ,способствующие формированию связной речи</a:t>
            </a:r>
            <a:endParaRPr lang="ru-RU" sz="5400" b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357430"/>
            <a:ext cx="807249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1.Ребенок разыгрывает знакомые сказки.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Несколько детей, предварительно распределив роли, разыгрывают сказку.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 Ребёнок разыгрывает сказку по мотивам увиденной, но изменяет персонажей, время, конец действия.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 Ребенок разыгрывает и моделирует сказку по набору предложенных или выбранных самостоятельно игрушек. При этом ребёнок самостоятельно демонстрирует сказку, придумывает её сюжет. Таким образом, развивается самая сложная форма связного высказывания - составление творческих рассказов.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5. Подготовка и показ музыкально-логопедических сказок.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логосказки\0012-032-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b="4349"/>
          <a:stretch>
            <a:fillRect/>
          </a:stretch>
        </p:blipFill>
        <p:spPr bwMode="auto">
          <a:xfrm>
            <a:off x="1" y="0"/>
            <a:ext cx="912288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>
            <a:norm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endParaRPr lang="ru-RU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571480"/>
            <a:ext cx="75009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500174"/>
            <a:ext cx="82153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500042"/>
            <a:ext cx="7715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Сказки по обучению грамоте</a:t>
            </a:r>
            <a:endParaRPr lang="ru-RU" sz="4800" b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1357298"/>
            <a:ext cx="835824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b="1" dirty="0" smtClean="0"/>
              <a:t>знакомят детей с гласными и согласными звуками;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/>
              <a:t>формируют понятия: «звук», «буква», «гласный звук», «согласный звук»;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/>
              <a:t>развивают слуховое внимание;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/>
              <a:t>развивают фонематический слух;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/>
              <a:t>знакомят детей с гласными и согласными буквами, закрепляют зрительные образы букв;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/>
              <a:t>формируют и дифференцируют понятия «звук — буква». </a:t>
            </a:r>
          </a:p>
          <a:p>
            <a:pPr algn="just"/>
            <a:r>
              <a:rPr lang="ru-RU" sz="2400" b="1" dirty="0" smtClean="0"/>
              <a:t>Главные герои сказок – звуки и буквы, наделенные своими характерами. В красном домике (теремке) живут шесть </a:t>
            </a:r>
            <a:r>
              <a:rPr lang="ru-RU" sz="2400" b="1" dirty="0" err="1" smtClean="0"/>
              <a:t>гласиков</a:t>
            </a:r>
            <a:r>
              <a:rPr lang="ru-RU" sz="2400" b="1" dirty="0" smtClean="0"/>
              <a:t> (гласные звуки). В синем и зеленом домике(теремке) живут </a:t>
            </a:r>
            <a:r>
              <a:rPr lang="ru-RU" sz="2400" b="1" dirty="0" err="1" smtClean="0"/>
              <a:t>согласики</a:t>
            </a:r>
            <a:r>
              <a:rPr lang="ru-RU" sz="2400" b="1" dirty="0" smtClean="0"/>
              <a:t> (согласные звуки).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логосказки\0012-032-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b="4349"/>
          <a:stretch>
            <a:fillRect/>
          </a:stretch>
        </p:blipFill>
        <p:spPr bwMode="auto">
          <a:xfrm>
            <a:off x="0" y="0"/>
            <a:ext cx="912288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>
            <a:norm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endParaRPr lang="ru-RU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00042"/>
            <a:ext cx="821537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Сказка «Теремок букв»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Стоит в поле теремок, он не низок не высок. Буква А к теремочку спешит. У дверей остановилась, стучит. Кто, кто в теремочке живет? Кто, кто в невысоком живет? Никто не отвечает букве А. Зашла она в теремок и стала жить. Стоит в поле теремок, он не низок не высок. Буква У к теремочку спешит. У дверей остановилась, стучит. Кто, кто в теремочке живет? Кто, кто в невысоком живет? В окошке теремочка появляется буква А. «Это я, буква А. А ты кто?» «Я, буква У, пусти меня к себе жить». (Аналогично к теремку подбегают другие гласные буквы). Буквы гласные в теремочке живут, буквы гласные громко песни поют.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логосказки\0012-032-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b="4349"/>
          <a:stretch>
            <a:fillRect/>
          </a:stretch>
        </p:blipFill>
        <p:spPr bwMode="auto">
          <a:xfrm>
            <a:off x="0" y="0"/>
            <a:ext cx="912288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>
            <a:norm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endParaRPr lang="ru-RU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0193912">
            <a:off x="630723" y="2484422"/>
            <a:ext cx="821537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48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логосказки\0012-032-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4349"/>
          <a:stretch>
            <a:fillRect/>
          </a:stretch>
        </p:blipFill>
        <p:spPr bwMode="auto">
          <a:xfrm>
            <a:off x="1" y="0"/>
            <a:ext cx="912288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Логопедические сказки - это целостный  педагогический процесс, способствующий развитию всех сторон речи, воспитанию нравственных качеств, а также активизации психических процессов (внимания, памяти, мышления, воображения). </a:t>
            </a: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endParaRPr lang="ru-RU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логосказки\0012-032-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b="4349"/>
          <a:stretch>
            <a:fillRect/>
          </a:stretch>
        </p:blipFill>
        <p:spPr bwMode="auto">
          <a:xfrm>
            <a:off x="1" y="0"/>
            <a:ext cx="912288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>
            <a:norm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endParaRPr lang="ru-RU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142984"/>
            <a:ext cx="750099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Цель: это всестороннее, последовательное развитие речи детей и связанных с ней психических процессов путем использования элементов </a:t>
            </a:r>
            <a:r>
              <a:rPr lang="ru-RU" sz="4400" b="1" dirty="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сказкотерапии</a:t>
            </a: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.</a:t>
            </a:r>
            <a:endParaRPr lang="ru-RU" sz="4400" b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логосказки\0012-032-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b="4349"/>
          <a:stretch>
            <a:fillRect/>
          </a:stretch>
        </p:blipFill>
        <p:spPr bwMode="auto">
          <a:xfrm>
            <a:off x="0" y="0"/>
            <a:ext cx="912288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endParaRPr lang="ru-RU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714356"/>
            <a:ext cx="6143668" cy="1500198"/>
          </a:xfrm>
          <a:prstGeom prst="rect">
            <a:avLst/>
          </a:prstGeom>
          <a:solidFill>
            <a:schemeClr val="bg1"/>
          </a:solidFill>
          <a:ln w="69850"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Логопедическая сказка</a:t>
            </a:r>
            <a:endParaRPr lang="ru-RU" sz="4000" b="1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rot="5400000">
            <a:off x="4215604" y="2642388"/>
            <a:ext cx="857256" cy="1588"/>
          </a:xfrm>
          <a:prstGeom prst="straightConnector1">
            <a:avLst/>
          </a:prstGeom>
          <a:ln w="66675">
            <a:solidFill>
              <a:srgbClr val="8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6200000" flipH="1">
            <a:off x="7613671" y="2327267"/>
            <a:ext cx="857256" cy="631830"/>
          </a:xfrm>
          <a:prstGeom prst="straightConnector1">
            <a:avLst/>
          </a:prstGeom>
          <a:ln w="66675">
            <a:solidFill>
              <a:srgbClr val="8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5400000">
            <a:off x="928662" y="2357430"/>
            <a:ext cx="857256" cy="428628"/>
          </a:xfrm>
          <a:prstGeom prst="straightConnector1">
            <a:avLst/>
          </a:prstGeom>
          <a:ln w="66675">
            <a:solidFill>
              <a:srgbClr val="8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Вертикальный свиток 33"/>
          <p:cNvSpPr/>
          <p:nvPr/>
        </p:nvSpPr>
        <p:spPr>
          <a:xfrm>
            <a:off x="428596" y="3071810"/>
            <a:ext cx="2786082" cy="3429024"/>
          </a:xfrm>
          <a:prstGeom prst="verticalScroll">
            <a:avLst/>
          </a:prstGeom>
          <a:solidFill>
            <a:schemeClr val="bg1"/>
          </a:solidFill>
          <a:ln w="50800"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Является эффективным коррекционным средством для развития всех сторон речи в работе с детьми, имеющими речевые нарушения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Вертикальный свиток 35"/>
          <p:cNvSpPr/>
          <p:nvPr/>
        </p:nvSpPr>
        <p:spPr>
          <a:xfrm>
            <a:off x="3286116" y="3143248"/>
            <a:ext cx="2786082" cy="3429024"/>
          </a:xfrm>
          <a:prstGeom prst="verticalScroll">
            <a:avLst/>
          </a:prstGeom>
          <a:solidFill>
            <a:schemeClr val="bg1"/>
          </a:solidFill>
          <a:ln w="50800"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Способствует сохранению устойчивого внимания и интереса детей на протяжении всего занятия 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7" name="Вертикальный свиток 36"/>
          <p:cNvSpPr/>
          <p:nvPr/>
        </p:nvSpPr>
        <p:spPr>
          <a:xfrm>
            <a:off x="6357918" y="3143248"/>
            <a:ext cx="2786082" cy="3429024"/>
          </a:xfrm>
          <a:prstGeom prst="verticalScroll">
            <a:avLst/>
          </a:prstGeom>
          <a:solidFill>
            <a:schemeClr val="bg1"/>
          </a:solidFill>
          <a:ln w="50800"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Обогащает круг представлений детей, делает обучение более доступным, способствует более глубокому и прочному усвоению учебного материала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логосказки\0012-032-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b="4349"/>
          <a:stretch>
            <a:fillRect/>
          </a:stretch>
        </p:blipFill>
        <p:spPr bwMode="auto">
          <a:xfrm>
            <a:off x="1" y="0"/>
            <a:ext cx="912288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296974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Виды логопедических сказок:</a:t>
            </a:r>
            <a:b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endParaRPr lang="ru-RU" sz="1600" b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142984"/>
            <a:ext cx="75009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4400" b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20678" y="428604"/>
            <a:ext cx="31026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1285861"/>
            <a:ext cx="842968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артикуляционные (развитие речевого дыхания, артикуляционной моторики);</a:t>
            </a:r>
            <a:endParaRPr lang="ru-RU" sz="28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2285993"/>
            <a:ext cx="8358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пальчиковые (развитие мелкой моторики, графических навыков);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3214686"/>
            <a:ext cx="835824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фонетические (уточнение артикуляции заданного звука, автоматизация, дифференциация звуков);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0800000" flipV="1">
            <a:off x="500034" y="4280185"/>
            <a:ext cx="8358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Лексико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грамматические (обогащение словарного запаса, закрепление знаний грамматических категорий); 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0800000" flipV="1">
            <a:off x="500034" y="5137160"/>
            <a:ext cx="83582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Сказки, способствующие формированию связной речи; 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1472" y="5691155"/>
            <a:ext cx="82153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Сказки по обучению грамоте (знакомство со звуками и буквами).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логосказки\0012-032-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b="4349"/>
          <a:stretch>
            <a:fillRect/>
          </a:stretch>
        </p:blipFill>
        <p:spPr bwMode="auto">
          <a:xfrm>
            <a:off x="1" y="0"/>
            <a:ext cx="912288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>
            <a:norm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endParaRPr lang="ru-RU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571480"/>
            <a:ext cx="75009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Артикуляционные сказки</a:t>
            </a:r>
            <a:endParaRPr lang="ru-RU" sz="5400" b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1428735"/>
            <a:ext cx="807249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 «Ленивый котенок»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Жил-был ленивый котенок. Все время он лежал на крылечке.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(Упражнение «лопаточка».)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Отшлепала его как-то бабушка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пя-пя-пя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):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«Мышей не ловишь!» Обиделся котенок и ушел в лес. Идет по тропинке, она то широкая, то узкая.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(Язык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широкий-узкий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.)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 горочка, то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низинка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(Язык вверх-вниз.)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Вдруг увидел он забор.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(Упражнение «забор».)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 забором был дом с окошками.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(«Трубочка-улыбка».)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домике жил петушок. Стали они жить вместе. Котенок помог петушку сделать ремонт — покрасил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потолочек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(«Маляр».)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Каждое утро они чистили зубы.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(«Почистили зубки».)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Котик исправил часы.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(Язык вправо-влево.)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Петушок смолол зерно на мельнице.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(Круговые движения языком.)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Потом они пошли кататься на качелях.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(Язык вверх-вниз.)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Хитрая лиса решила украсть петушка. Стала она прыгать через забор.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(Щелканье языком.)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Зайчик все это увидел, решил предупредить петушка и забил в барабан.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Д-д-д-д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!).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логосказки\0012-032-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b="4349"/>
          <a:stretch>
            <a:fillRect/>
          </a:stretch>
        </p:blipFill>
        <p:spPr bwMode="auto">
          <a:xfrm>
            <a:off x="1" y="0"/>
            <a:ext cx="912288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>
            <a:norm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endParaRPr lang="ru-RU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571480"/>
            <a:ext cx="75009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Пальчиковые сказки</a:t>
            </a:r>
            <a:endParaRPr lang="ru-RU" sz="5400" b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571612"/>
            <a:ext cx="7143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 курочку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Рябу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Курочка Ряба, бабе и деду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Яйцо золотое снесла к обеду. («Колечки»)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Били яичко и баба, и дед 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 не смогли разбить на обед. («Молоточки»)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Мышка-норушка мимо бежала ( «Волны»)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Яичко смахнула, оно и упало. ( «Лучики»)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Плакали горько баба и дед («Колечки»)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Яйцо их разбилось, пропал их обед («Лучики»)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тех пор уже Ряба бабе и деду  («Колечки»)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Несет лишь простые яйца к обеду. («Кулачки»)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логосказки\0012-032-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b="4349"/>
          <a:stretch>
            <a:fillRect/>
          </a:stretch>
        </p:blipFill>
        <p:spPr bwMode="auto">
          <a:xfrm>
            <a:off x="1" y="0"/>
            <a:ext cx="912288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>
            <a:norm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endParaRPr lang="ru-RU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571480"/>
            <a:ext cx="75009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Фонетические  сказки</a:t>
            </a:r>
            <a:endParaRPr lang="ru-RU" sz="5400" b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1357298"/>
            <a:ext cx="671517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«Песенки кота Леопольда»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Жил-был добрый, веселый и умный кот Леопольд. Однажды вышел кот Леопольд погулять рано утром. А солнышко уже поднялось и ярко светило. У кота сразу поднялось настроение и он запел: -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Ло-ло-ло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– вот и солнышко взошло. Проходил кот Леопольд мима озера. А там девочка Мила на лодочке катается. Леопольд и ей песенку спел. -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Ла-ла-ла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– Мила в лодочке плыла. Потом кот Леопольд увидел, как играют котята около дома. Они были такие смешные и веселые. Леопольд спел им свою песенку. -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Лы-лы-лы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– как котята веселы. Пора обедать. Кот Леопольд накрыл стол, выглянул в окно и увидел своих друзей во дворе. Леопольд не любил обедать в одиночестве и пригласил друзей к столу.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Лу-лу-лу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– приглашаю всех к столу.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логосказки\0012-032-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b="4349"/>
          <a:stretch>
            <a:fillRect/>
          </a:stretch>
        </p:blipFill>
        <p:spPr bwMode="auto">
          <a:xfrm>
            <a:off x="1" y="0"/>
            <a:ext cx="912288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>
            <a:norm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endParaRPr lang="ru-RU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85728"/>
            <a:ext cx="75009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Лексико-грамматические сказки</a:t>
            </a:r>
            <a:endParaRPr lang="ru-RU" sz="4800" b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785927"/>
            <a:ext cx="80010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Игра «Доскажи словечко» </a:t>
            </a:r>
          </a:p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(Цель: образование приставочных глаголов)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Услыхала мышка, что ее зовут. Из дома …(выбежала), по дорожке ... (побежала). Через речку по мостику ... (перебежала), к огороду ... (подбежала), в калитку ... (забежала).</a:t>
            </a:r>
            <a:r>
              <a:rPr lang="ru-RU" sz="2000" dirty="0" smtClean="0"/>
              <a:t> </a:t>
            </a:r>
          </a:p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Сказка «Чудесный ручеёк» (Словообразование)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 лесных ключей взял свое начало маленький ручеёк. Чистый и холодный, весёлый и молодой, бежал он через лес. Задержался у берёзки вырос под берёзкой подберёзовик, завернул к осинке — закраснел под осинкой подосиновик. Пробежал ручеёк через бор — и в бору появились крепкие боровики, плеснул водой на мох — и мох украсили моховики. Выскочил ручеёк к ельнику — заволновались там волнушки: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— Не спеши, ручеёк, дай водички ещё на грибок!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 где уж ему — не слышит ручеёк! Покатился он с кочки, обогнул большой камень, скатился с горочки и… растворился в водах лесной речушки.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1132</Words>
  <Application>Microsoft Office PowerPoint</Application>
  <PresentationFormat>Экран (4:3)</PresentationFormat>
  <Paragraphs>102</Paragraphs>
  <Slides>14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«Логопедические сказки как метод коррекции речи дошкольников» </vt:lpstr>
      <vt:lpstr> Логопедические сказки - это целостный  педагогический процесс, способствующий развитию всех сторон речи, воспитанию нравственных качеств, а также активизации психических процессов (внимания, памяти, мышления, воображения).  </vt:lpstr>
      <vt:lpstr>  </vt:lpstr>
      <vt:lpstr> </vt:lpstr>
      <vt:lpstr>Виды логопедических сказок: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User</cp:lastModifiedBy>
  <cp:revision>60</cp:revision>
  <dcterms:created xsi:type="dcterms:W3CDTF">2018-12-02T07:37:48Z</dcterms:created>
  <dcterms:modified xsi:type="dcterms:W3CDTF">2023-04-04T10:34:35Z</dcterms:modified>
</cp:coreProperties>
</file>