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71" r:id="rId5"/>
    <p:sldId id="266" r:id="rId6"/>
    <p:sldId id="267" r:id="rId7"/>
    <p:sldId id="268" r:id="rId8"/>
    <p:sldId id="269" r:id="rId9"/>
    <p:sldId id="272" r:id="rId10"/>
    <p:sldId id="273" r:id="rId11"/>
    <p:sldId id="275" r:id="rId12"/>
    <p:sldId id="274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DB01E-5DB8-49C8-8329-E2AD6C2DF16B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8C9A9-398A-42E3-B9DF-B49664CF1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1142984"/>
            <a:ext cx="960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ktau" pitchFamily="82" charset="0"/>
              </a:rPr>
              <a:t>        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ba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4509120"/>
            <a:ext cx="70071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bat" pitchFamily="2" charset="0"/>
              </a:rPr>
              <a:t>.</a:t>
            </a:r>
          </a:p>
          <a:p>
            <a:endParaRPr lang="ru-RU" dirty="0">
              <a:latin typeface="Aktau" pitchFamily="82" charset="0"/>
            </a:endParaRPr>
          </a:p>
        </p:txBody>
      </p:sp>
      <p:pic>
        <p:nvPicPr>
          <p:cNvPr id="1027" name="Picture 3" descr="C:\Users\Alena\Desktop\1643020651_52-phonoteka-org-p-smeshariki-fon-dlya-prezentatsii-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028" y="0"/>
            <a:ext cx="9396028" cy="696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132765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общеразвивающего вида № 54»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2708920"/>
            <a:ext cx="6095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В гостях 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мешариков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4005064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средней группы 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Делопутики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Рева А.Н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3968" y="6597352"/>
            <a:ext cx="1088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31840" y="57332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F:\наставник\Брендбук Года педагога и наставника\Брендбук Года педагога и наставника\02 – Логотип (исходники)\логотип Года педагога и наставника_Золото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486" y="1323852"/>
            <a:ext cx="2277954" cy="175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5" name="Picture 3" descr="C:\Users\Alena\Desktop\IMG-20230328-WA0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96944" cy="590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наставник\Брендбук Года педагога и наставника\Брендбук Года педагога и наставника\02 – Логотип (исходники)\логотип Года педагога и наставника_Золото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78" y="4953729"/>
            <a:ext cx="3168352" cy="191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26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C:\Users\Alena\Desktop\IMG-20230328-WA0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5" y="333375"/>
            <a:ext cx="8640960" cy="619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наставник\Брендбук Года педагога и наставника\Брендбук Года педагога и наставника\02 – Логотип (исходники)\логотип Года педагога и наставника_Золото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744" y="4681527"/>
            <a:ext cx="3916706" cy="224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1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Alena\Desktop\IMG-20230328-WA0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8" y="296652"/>
            <a:ext cx="8712968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наставник\Брендбук Года педагога и наставника\Брендбук Года педагога и наставника\02 – Логотип (исходники)\логотип Года педагога и наставника_Золото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294" y="4797152"/>
            <a:ext cx="3916706" cy="224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35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Alena\Desktop\IMG-20230328-WA0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96944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наставник\Брендбук Года педагога и наставника\Брендбук Года педагога и наставника\02 – Логотип (исходники)\логотип Года педагога и наставника_Золотой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294" y="-3799"/>
            <a:ext cx="3916706" cy="224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15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1" name="Picture 3" descr="C:\Users\Alena\Desktop\f7e346cbfa2d9ab65c0d7ada2af2c47b-80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4664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7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ena\Desktop\image-6030f8562679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2" y="-387424"/>
            <a:ext cx="9158941" cy="72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Alena\Desktop\28-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748596"/>
            <a:ext cx="6984776" cy="4981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G:\Смешарики 23\20230326_1618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31" y="548680"/>
            <a:ext cx="8362933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87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5" name="Picture 3" descr="C:\Users\Alena\Desktop\1645060590_11-fikiwiki-com-p-kartinki-kopatich-iz-smesharikov-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836712"/>
            <a:ext cx="7128792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2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Alena\Desktop\smeshariki-nusha-kartinki-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90" y="836712"/>
            <a:ext cx="7380820" cy="4610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3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C:\Users\Alena\Desktop\i-82-1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463" y="836712"/>
            <a:ext cx="6408712" cy="4855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00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7" name="Picture 3" descr="C:\Users\Alena\Desktop\3u7NtuHx0g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6336704" cy="5157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31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6f7b016737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28184" y="260648"/>
            <a:ext cx="2510406" cy="2237087"/>
          </a:xfrm>
          <a:prstGeom prst="rect">
            <a:avLst/>
          </a:prstGeom>
        </p:spPr>
      </p:pic>
      <p:pic>
        <p:nvPicPr>
          <p:cNvPr id="5" name="Рисунок 4" descr="57ddfd4df94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1916832"/>
            <a:ext cx="2249937" cy="2827413"/>
          </a:xfrm>
          <a:prstGeom prst="rect">
            <a:avLst/>
          </a:prstGeom>
        </p:spPr>
      </p:pic>
      <p:pic>
        <p:nvPicPr>
          <p:cNvPr id="6" name="Рисунок 5" descr="244a6d39afa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612576" y="4437112"/>
            <a:ext cx="3528392" cy="2628722"/>
          </a:xfrm>
          <a:prstGeom prst="rect">
            <a:avLst/>
          </a:prstGeom>
        </p:spPr>
      </p:pic>
      <p:pic>
        <p:nvPicPr>
          <p:cNvPr id="7" name="Рисунок 6" descr="896fc47642c8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648631">
            <a:off x="5540263" y="4123082"/>
            <a:ext cx="3094713" cy="2716605"/>
          </a:xfrm>
          <a:prstGeom prst="rect">
            <a:avLst/>
          </a:prstGeom>
        </p:spPr>
      </p:pic>
      <p:pic>
        <p:nvPicPr>
          <p:cNvPr id="8" name="Рисунок 7" descr="9796dc1d2d17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801303">
            <a:off x="2566572" y="2217297"/>
            <a:ext cx="2819192" cy="2814034"/>
          </a:xfrm>
          <a:prstGeom prst="rect">
            <a:avLst/>
          </a:prstGeom>
        </p:spPr>
      </p:pic>
      <p:pic>
        <p:nvPicPr>
          <p:cNvPr id="9" name="Рисунок 8" descr="c6e64c8824f2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0"/>
            <a:ext cx="2267744" cy="2187624"/>
          </a:xfrm>
          <a:prstGeom prst="rect">
            <a:avLst/>
          </a:prstGeom>
        </p:spPr>
      </p:pic>
      <p:pic>
        <p:nvPicPr>
          <p:cNvPr id="10" name="Рисунок 9" descr="7ae91c1936c9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059832" y="0"/>
            <a:ext cx="2448272" cy="2451973"/>
          </a:xfrm>
          <a:prstGeom prst="rect">
            <a:avLst/>
          </a:prstGeom>
        </p:spPr>
      </p:pic>
      <p:pic>
        <p:nvPicPr>
          <p:cNvPr id="11" name="Рисунок 10" descr="440586704330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915816" y="4437112"/>
            <a:ext cx="2520280" cy="2420888"/>
          </a:xfrm>
          <a:prstGeom prst="rect">
            <a:avLst/>
          </a:prstGeom>
        </p:spPr>
      </p:pic>
      <p:pic>
        <p:nvPicPr>
          <p:cNvPr id="12" name="Рисунок 11" descr="994218f1f846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5724128" y="2348880"/>
            <a:ext cx="3062139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6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25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Alena</cp:lastModifiedBy>
  <cp:revision>70</cp:revision>
  <dcterms:created xsi:type="dcterms:W3CDTF">2011-12-03T09:45:38Z</dcterms:created>
  <dcterms:modified xsi:type="dcterms:W3CDTF">2023-04-04T19:02:25Z</dcterms:modified>
</cp:coreProperties>
</file>