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72" r:id="rId6"/>
    <p:sldId id="273" r:id="rId7"/>
    <p:sldId id="274" r:id="rId8"/>
    <p:sldId id="262" r:id="rId9"/>
    <p:sldId id="260" r:id="rId10"/>
    <p:sldId id="265" r:id="rId11"/>
    <p:sldId id="268" r:id="rId12"/>
    <p:sldId id="263" r:id="rId13"/>
    <p:sldId id="269" r:id="rId14"/>
    <p:sldId id="266" r:id="rId15"/>
    <p:sldId id="264" r:id="rId16"/>
    <p:sldId id="277" r:id="rId17"/>
    <p:sldId id="279" r:id="rId18"/>
    <p:sldId id="275" r:id="rId19"/>
    <p:sldId id="276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66"/>
    <a:srgbClr val="FFFFCC"/>
    <a:srgbClr val="0000CC"/>
    <a:srgbClr val="66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98780" autoAdjust="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izigner.com/wp-content/uploads/2006/12/tutorial-adobeillustrator-snowflake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jpeg"/><Relationship Id="rId2" Type="http://schemas.openxmlformats.org/officeDocument/2006/relationships/hyperlink" Target="http://www.kreptehno.ru/catalogue/iimages/l_2665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hyperlink" Target="http://i014.radikal.ru/0712/30/d8b1320621cf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49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500" b="1" spc="600" dirty="0" smtClean="0">
                <a:ln w="3810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Откуда берутся снег и лёд</a:t>
            </a:r>
            <a:endParaRPr lang="ru-RU" sz="8500" b="1" spc="600" dirty="0">
              <a:ln w="38100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20482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071546"/>
            <a:ext cx="2396215" cy="25069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80112" y="6206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Выполнила воспитатель Гусева А.Ю.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786182" y="857232"/>
            <a:ext cx="5143536" cy="5715040"/>
          </a:xfrm>
          <a:prstGeom prst="cloudCallout">
            <a:avLst>
              <a:gd name="adj1" fmla="val -69407"/>
              <a:gd name="adj2" fmla="val 2233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Туча по небу гуляла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случайно задремала.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Ветры буйные на воле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Увидали: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  туча спит,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перину,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Распороли —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оттуда пух летит…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Пух летит —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глазах рябит,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поймаешь —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Холодит.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21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428736"/>
            <a:ext cx="1588899" cy="1454310"/>
          </a:xfrm>
          <a:prstGeom prst="rect">
            <a:avLst/>
          </a:prstGeom>
          <a:noFill/>
        </p:spPr>
      </p:pic>
      <p:pic>
        <p:nvPicPr>
          <p:cNvPr id="5" name="Picture 2" descr="Картинка 14 из 1694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714356"/>
            <a:ext cx="1600494" cy="1464923"/>
          </a:xfrm>
          <a:prstGeom prst="rect">
            <a:avLst/>
          </a:prstGeom>
          <a:noFill/>
        </p:spPr>
      </p:pic>
      <p:pic>
        <p:nvPicPr>
          <p:cNvPr id="6" name="Picture 2" descr="Картинка 14 из 1694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571744"/>
            <a:ext cx="1643074" cy="15038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5500726" cy="1285884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Снежинки образуются высоко в небе, в облаках.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" name="Picture 12" descr="Картинка 80 из 165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071678"/>
            <a:ext cx="4786346" cy="449422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4 из 10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7715304" cy="1285884"/>
          </a:xfrm>
          <a:prstGeom prst="cloudCallout">
            <a:avLst>
              <a:gd name="adj1" fmla="val -18733"/>
              <a:gd name="adj2" fmla="val 26939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где образуется лед? Можем ли мы сами сделать лед? Как? Делаете ли вы лед дома? Для чего?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" name="Picture 2" descr="Картинка 309 из 29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643182"/>
            <a:ext cx="3314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2 из 5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34 из 29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3504" y="1857364"/>
            <a:ext cx="4000496" cy="4000496"/>
          </a:xfrm>
          <a:prstGeom prst="rect">
            <a:avLst/>
          </a:prstGeom>
          <a:noFill/>
        </p:spPr>
      </p:pic>
      <p:pic>
        <p:nvPicPr>
          <p:cNvPr id="7178" name="Picture 10" descr="Картинка 20 из 1481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41"/>
            <a:ext cx="5214942" cy="635795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3857628"/>
            <a:ext cx="2714644" cy="2813103"/>
          </a:xfrm>
          <a:prstGeom prst="rect">
            <a:avLst/>
          </a:prstGeom>
          <a:noFill/>
        </p:spPr>
      </p:pic>
      <p:sp>
        <p:nvSpPr>
          <p:cNvPr id="16" name="Выноска-облако 15"/>
          <p:cNvSpPr/>
          <p:nvPr/>
        </p:nvSpPr>
        <p:spPr>
          <a:xfrm>
            <a:off x="357158" y="785794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Летели серые гуси, Нароняли белого пуха.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0"/>
            <a:ext cx="2928958" cy="2928958"/>
          </a:xfrm>
          <a:prstGeom prst="rect">
            <a:avLst/>
          </a:prstGeom>
          <a:noFill/>
        </p:spPr>
      </p:pic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643306" y="3214686"/>
            <a:ext cx="2727633" cy="2000264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4357686" y="5214950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Заголовок 6"/>
          <p:cNvSpPr txBox="1">
            <a:spLocks/>
          </p:cNvSpPr>
          <p:nvPr/>
        </p:nvSpPr>
        <p:spPr>
          <a:xfrm>
            <a:off x="5000628" y="5500702"/>
            <a:ext cx="3214710" cy="7143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Дедушка без топора мост мостит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42844" y="785794"/>
            <a:ext cx="6929486" cy="2928958"/>
          </a:xfrm>
          <a:prstGeom prst="cloudCallout">
            <a:avLst>
              <a:gd name="adj1" fmla="val -14350"/>
              <a:gd name="adj2" fmla="val 9771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Вспомните, какой формы снежинки падали вам на варежки во время прогулки?           Все они были разные и очень красивые, но у них обязательно шесть лучиков, шесть иголочек.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21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8992" y="4572008"/>
            <a:ext cx="2214578" cy="2026990"/>
          </a:xfrm>
          <a:prstGeom prst="rect">
            <a:avLst/>
          </a:prstGeom>
          <a:noFill/>
        </p:spPr>
      </p:pic>
      <p:pic>
        <p:nvPicPr>
          <p:cNvPr id="7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57950" y="3714752"/>
            <a:ext cx="2214578" cy="2026990"/>
          </a:xfrm>
          <a:prstGeom prst="rect">
            <a:avLst/>
          </a:prstGeom>
          <a:noFill/>
        </p:spPr>
      </p:pic>
      <p:pic>
        <p:nvPicPr>
          <p:cNvPr id="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29422" y="642918"/>
            <a:ext cx="2214578" cy="202699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5929354" cy="4000528"/>
          </a:xfrm>
          <a:prstGeom prst="cloudCallout">
            <a:avLst>
              <a:gd name="adj1" fmla="val 72276"/>
              <a:gd name="adj2" fmla="val 5392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85860"/>
            <a:ext cx="45720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 в воздухе кружатся,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Упадут на землю, но не залежатся.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 на руке растают…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Холодят, волнуют и напоминают,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вот-вот настанут зимние деньки,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пора готовить  лыжи и коньки,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пора готовить  санки детворе.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каток, и горку  делать во дворе…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 — от зимы привет,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Словно проверяет: ждете или нет.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928670"/>
            <a:ext cx="1143007" cy="1195820"/>
          </a:xfrm>
          <a:prstGeom prst="rect">
            <a:avLst/>
          </a:prstGeom>
          <a:noFill/>
        </p:spPr>
      </p:pic>
      <p:pic>
        <p:nvPicPr>
          <p:cNvPr id="7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643182"/>
            <a:ext cx="1143007" cy="1195820"/>
          </a:xfrm>
          <a:prstGeom prst="rect">
            <a:avLst/>
          </a:prstGeom>
          <a:noFill/>
        </p:spPr>
      </p:pic>
      <p:pic>
        <p:nvPicPr>
          <p:cNvPr id="8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429264"/>
            <a:ext cx="1143007" cy="1195820"/>
          </a:xfrm>
          <a:prstGeom prst="rect">
            <a:avLst/>
          </a:prstGeom>
          <a:noFill/>
        </p:spPr>
      </p:pic>
      <p:pic>
        <p:nvPicPr>
          <p:cNvPr id="9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857760"/>
            <a:ext cx="1143007" cy="1195820"/>
          </a:xfrm>
          <a:prstGeom prst="rect">
            <a:avLst/>
          </a:prstGeom>
          <a:noFill/>
        </p:spPr>
      </p:pic>
      <p:pic>
        <p:nvPicPr>
          <p:cNvPr id="10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5286388"/>
            <a:ext cx="1143007" cy="11958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4286248" y="785794"/>
            <a:ext cx="4714908" cy="4000528"/>
          </a:xfrm>
          <a:prstGeom prst="cloudCallout">
            <a:avLst>
              <a:gd name="adj1" fmla="val -98085"/>
              <a:gd name="adj2" fmla="val 803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928670"/>
            <a:ext cx="33575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слепили снежный ком.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Ушки сделали потом.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как раз вместо глаз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Угольки нашлись у нас.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Кролик вышел как живой!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с хвостом и с головой!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 усы не тяни —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 соломинок они!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Длинные, блестящие,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Точно настоящие!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4500570"/>
            <a:ext cx="928694" cy="971605"/>
          </a:xfrm>
          <a:prstGeom prst="rect">
            <a:avLst/>
          </a:prstGeom>
          <a:noFill/>
        </p:spPr>
      </p:pic>
      <p:pic>
        <p:nvPicPr>
          <p:cNvPr id="9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715016"/>
            <a:ext cx="869875" cy="910068"/>
          </a:xfrm>
          <a:prstGeom prst="rect">
            <a:avLst/>
          </a:prstGeom>
          <a:noFill/>
        </p:spPr>
      </p:pic>
      <p:pic>
        <p:nvPicPr>
          <p:cNvPr id="10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5072074"/>
            <a:ext cx="857256" cy="896866"/>
          </a:xfrm>
          <a:prstGeom prst="rect">
            <a:avLst/>
          </a:prstGeom>
          <a:noFill/>
        </p:spPr>
      </p:pic>
      <p:pic>
        <p:nvPicPr>
          <p:cNvPr id="32772" name="Picture 4" descr="Картинка 43 из 20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928670"/>
            <a:ext cx="3048014" cy="302030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857232"/>
            <a:ext cx="5429288" cy="1285884"/>
          </a:xfrm>
          <a:prstGeom prst="cloudCallout">
            <a:avLst>
              <a:gd name="adj1" fmla="val -21599"/>
              <a:gd name="adj2" fmla="val 2341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Всю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зиму смирно лежит, а весной убежит.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3571868" y="5286388"/>
            <a:ext cx="5429288" cy="1285884"/>
          </a:xfrm>
          <a:prstGeom prst="cloudCallout">
            <a:avLst>
              <a:gd name="adj1" fmla="val -79781"/>
              <a:gd name="adj2" fmla="val -797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драгоценный камень, а блестит.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72462" y="4143380"/>
            <a:ext cx="642942" cy="42862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Картинка 280 из 138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0"/>
            <a:ext cx="2928958" cy="2928958"/>
          </a:xfrm>
          <a:prstGeom prst="rect">
            <a:avLst/>
          </a:prstGeom>
          <a:noFill/>
        </p:spPr>
      </p:pic>
      <p:pic>
        <p:nvPicPr>
          <p:cNvPr id="10" name="Picture 2" descr="Картинка 309 из 29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43372" y="3071810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Картинка 133 из 1207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7350" y="3048000"/>
            <a:ext cx="3676650" cy="381000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857620" y="928670"/>
            <a:ext cx="5143536" cy="1285884"/>
          </a:xfrm>
          <a:prstGeom prst="cloudCallout">
            <a:avLst>
              <a:gd name="adj1" fmla="val 13106"/>
              <a:gd name="adj2" fmla="val 16593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Давайте изучим свойства снега и льда.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108" name="Picture 12" descr="Картинка 80 из 165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2285992"/>
            <a:ext cx="4361976" cy="409575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1500174"/>
            <a:ext cx="928694" cy="228601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Картинка 5 из 130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71670" y="500042"/>
            <a:ext cx="2028825" cy="3810000"/>
          </a:xfrm>
          <a:prstGeom prst="rect">
            <a:avLst/>
          </a:prstGeom>
          <a:noFill/>
        </p:spPr>
      </p:pic>
      <p:sp>
        <p:nvSpPr>
          <p:cNvPr id="19" name="Выноска-облако 18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928694" cy="207170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5 из 130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142984"/>
            <a:ext cx="2028825" cy="3810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86116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 тепле снег и лёд тают. Образуется вода.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64" name="Picture 16" descr="Картинка 654 из 9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681407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Картинка 654 из 9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2857496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6" descr="Картинка 133 из 1207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42976" y="4044897"/>
            <a:ext cx="2714644" cy="28131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3786190"/>
            <a:ext cx="3000396" cy="235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3500438"/>
            <a:ext cx="3000396" cy="235745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3143248"/>
            <a:ext cx="3000396" cy="235745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белый.                                  Лёд бесцветный.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00958" y="6000768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214942" y="3786190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непрозрачный.                                  Лёд прозрачный.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000628" y="3786190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1" name="Picture 2" descr="Картинка 150 из 9875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5572132" y="3571876"/>
            <a:ext cx="3071834" cy="207170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8215338" y="5357826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4 из 324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928934"/>
            <a:ext cx="2571768" cy="227057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857752" y="4143380"/>
            <a:ext cx="3000396" cy="2357454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0" name="Picture 6" descr="Картинка 133 из 120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рыхлый.                                  Лёд хрупкий.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628" y="4214818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5500726" cy="1285884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Снег и лед образуются из воды, снег и лед — это замерзшая вода.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Картинка 150 из 9875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214686"/>
            <a:ext cx="2309697" cy="15686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3504" y="4572008"/>
            <a:ext cx="500066" cy="28575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19464" name="Picture 8" descr="Картинка 204 из 4923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643314"/>
            <a:ext cx="3076561" cy="30241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66" name="Picture 10" descr="Картинка 261 из 1655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357298"/>
            <a:ext cx="2357454" cy="17691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286116" y="928670"/>
            <a:ext cx="5500726" cy="1285884"/>
          </a:xfrm>
          <a:prstGeom prst="cloudCallout">
            <a:avLst>
              <a:gd name="adj1" fmla="val 23743"/>
              <a:gd name="adj2" fmla="val 2571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же образуется снег?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4" name="Picture 2" descr="Картинка 13 из 1265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714620"/>
            <a:ext cx="5286412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337</TotalTime>
  <Words>141</Words>
  <Application>Microsoft Office PowerPoint</Application>
  <PresentationFormat>Экран (4:3)</PresentationFormat>
  <Paragraphs>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Мир вокруг нас</vt:lpstr>
      <vt:lpstr>Презентация PowerPoint</vt:lpstr>
      <vt:lpstr>Презентация PowerPoint</vt:lpstr>
      <vt:lpstr>В тепле снег и лёд тают. Образуется вода.</vt:lpstr>
      <vt:lpstr>Снег белый.                                  Лёд бесцветный.</vt:lpstr>
      <vt:lpstr>Снег непрозрачный.                                  Лёд прозрачный.</vt:lpstr>
      <vt:lpstr>Снег рыхлый.                                  Лёд хрупкий.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Летели серые гуси, Нароняли белого пуха.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Андрей</cp:lastModifiedBy>
  <cp:revision>44</cp:revision>
  <dcterms:modified xsi:type="dcterms:W3CDTF">2023-04-04T11:32:23Z</dcterms:modified>
</cp:coreProperties>
</file>