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8" y="-4010"/>
            <a:ext cx="9144000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81" y="1175974"/>
            <a:ext cx="5938837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2132857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УТВЕРЖДАЮ: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заведующий МДОУ детский сад № 28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________________  /С.А.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Лапочкина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/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74517"/>
            <a:ext cx="4572000" cy="10105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670"/>
              </a:spcBef>
              <a:spcAft>
                <a:spcPts val="67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Проект «Солнечный лучик»</a:t>
            </a:r>
            <a:endParaRPr lang="ru-RU" sz="2400" dirty="0">
              <a:ea typeface="Calibri"/>
              <a:cs typeface="Times New Roman"/>
            </a:endParaRPr>
          </a:p>
          <a:p>
            <a:pPr algn="ctr">
              <a:spcBef>
                <a:spcPts val="670"/>
              </a:spcBef>
              <a:spcAft>
                <a:spcPts val="67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детей 1младшей группы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614" y="4532853"/>
            <a:ext cx="579333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24818" y="5234528"/>
            <a:ext cx="73770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2023г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7758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8" y="-401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875" y="1507268"/>
            <a:ext cx="6192688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8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8" y="-401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196752"/>
            <a:ext cx="540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/>
                <a:ea typeface="Times New Roman"/>
              </a:rPr>
              <a:t>Чтение и заучивание </a:t>
            </a:r>
            <a:r>
              <a:rPr lang="ru-RU" sz="2000" b="1" dirty="0" err="1">
                <a:latin typeface="Times New Roman"/>
                <a:ea typeface="Times New Roman"/>
              </a:rPr>
              <a:t>потешек</a:t>
            </a:r>
            <a:r>
              <a:rPr lang="ru-RU" sz="2000" b="1" dirty="0">
                <a:latin typeface="Times New Roman"/>
                <a:ea typeface="Times New Roman"/>
              </a:rPr>
              <a:t> «</a:t>
            </a:r>
            <a:r>
              <a:rPr lang="ru-RU" sz="2400" b="1" dirty="0">
                <a:latin typeface="Times New Roman"/>
                <a:ea typeface="Times New Roman"/>
              </a:rPr>
              <a:t>Солнышко</a:t>
            </a:r>
            <a:r>
              <a:rPr lang="ru-RU" sz="2000" b="1" dirty="0">
                <a:latin typeface="Times New Roman"/>
                <a:ea typeface="Times New Roman"/>
              </a:rPr>
              <a:t>», «Солнечный зайчик»</a:t>
            </a:r>
            <a:endParaRPr lang="ru-RU" sz="2000" b="1" dirty="0"/>
          </a:p>
        </p:txBody>
      </p:sp>
      <p:pic>
        <p:nvPicPr>
          <p:cNvPr id="5" name="Рисунок 4" descr="https://af.attachmail.ru/cgi-bin/readmsg/IMG-20221006-WA0018.jpg?x-email=suhih.l.a18@mail.ru&amp;rid=423000849329402513703383481223596024617&amp;&amp;id=16656761371212664087%3B0%3B13&amp;x-email=suhih.l.a18%40mail.ru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97635"/>
            <a:ext cx="3891528" cy="302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f.attachmail.ru/cgi-bin/readmsg/IMG-20221011-WA0009.jpg?x-email=suhih.l.a18@mail.ru&amp;rid=4263011162257486389529520500473971088728&amp;&amp;id=16656761371212664087%3B0%3B5&amp;x-email=suhih.l.a18%40mail.ru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219" y="2060848"/>
            <a:ext cx="3600400" cy="286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5781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8" y="-9799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95218" y="1156101"/>
            <a:ext cx="5577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/>
                <a:ea typeface="Times New Roman"/>
              </a:rPr>
              <a:t>Подвижная игра «Солнечный зайчик»</a:t>
            </a:r>
            <a:endParaRPr lang="ru-RU" sz="2400" b="1" dirty="0"/>
          </a:p>
        </p:txBody>
      </p:sp>
      <p:pic>
        <p:nvPicPr>
          <p:cNvPr id="2050" name="Picture 2" descr="C:\Users\Шурик\Desktop\Все мамино\с телефона\2023-03-31\7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1217">
            <a:off x="1102055" y="2223410"/>
            <a:ext cx="1955440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Шурик\Desktop\Все мамино\с телефона\2023-03-31\7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512" y="1818709"/>
            <a:ext cx="2104130" cy="442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Шурик\Desktop\Все мамино\с телефона\2023-03-31\7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7340">
            <a:off x="6195564" y="1990439"/>
            <a:ext cx="1950976" cy="418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331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8" y="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268760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/>
                <a:ea typeface="Times New Roman"/>
              </a:rPr>
              <a:t>НОД по рисованию на тему  «Солнышко</a:t>
            </a:r>
            <a:r>
              <a:rPr lang="ru-RU" sz="2400" b="1" dirty="0">
                <a:latin typeface="Times New Roman"/>
                <a:ea typeface="Times New Roman"/>
              </a:rPr>
              <a:t>»</a:t>
            </a:r>
            <a:endParaRPr lang="ru-RU" sz="2400" b="1" dirty="0"/>
          </a:p>
        </p:txBody>
      </p:sp>
      <p:pic>
        <p:nvPicPr>
          <p:cNvPr id="1027" name="Picture 3" descr="C:\Users\Шурик\Desktop\фотки с телефона\Новая папка (2)\IMG_20230327_093503_3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035">
            <a:off x="1255350" y="2458689"/>
            <a:ext cx="17367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Шурик\Desktop\фотки с телефона\Новая папка (2)\IMG_20230327_093509_4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549" y="2325114"/>
            <a:ext cx="172689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Шурик\Desktop\фотки с телефона\Новая папка (2)\IMG_20230327_094024_3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9087">
            <a:off x="6134193" y="2391741"/>
            <a:ext cx="1650067" cy="375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457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17975" y="119675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НОД по 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лепке 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на тему  «Солнышко»</a:t>
            </a: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5122" name="Picture 2" descr="C:\Users\Шурик\Desktop\фотки с телефона\Новая папка (2)\IMG_20230322_102626_9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0386">
            <a:off x="937072" y="2678594"/>
            <a:ext cx="1683453" cy="343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Шурик\Desktop\фотки с телефона\Новая папка (2)\IMG_20230322_102820_6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31" y="2499266"/>
            <a:ext cx="1471998" cy="335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Шурик\Desktop\фотки с телефона\Новая папка (2)\IMG_20230322_102831_1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223" y="2490231"/>
            <a:ext cx="1488937" cy="339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Шурик\Desktop\фотки с телефона\Новая папка (2)\IMG_20230322_103121_56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1778">
            <a:off x="6391517" y="2743412"/>
            <a:ext cx="1457559" cy="33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127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1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27411" y="1268760"/>
            <a:ext cx="5484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/>
                <a:ea typeface="Times New Roman"/>
              </a:rPr>
              <a:t>Малоподвижная игра «Построй солнышко»</a:t>
            </a:r>
            <a:endParaRPr lang="ru-RU" sz="2400" b="1" dirty="0"/>
          </a:p>
        </p:txBody>
      </p:sp>
      <p:pic>
        <p:nvPicPr>
          <p:cNvPr id="1026" name="Picture 2" descr="C:\Users\Шурик\Desktop\Все мамино\с телефона\2023-03-31\7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571">
            <a:off x="966953" y="2405427"/>
            <a:ext cx="184580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Шурик\Desktop\Все мамино\с телефона\2023-03-31\7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450" y="2204864"/>
            <a:ext cx="1872208" cy="39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Шурик\Desktop\Все мамино\с телефона\2023-03-31\7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6389">
            <a:off x="6049727" y="2365783"/>
            <a:ext cx="1784661" cy="393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37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10"/>
            <a:ext cx="9125562" cy="686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998609"/>
            <a:ext cx="58326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Ожидаемый результат: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обогащение активного и пассивного словаря детей за счет слов: «яркое», «светлое», «теплое», «светит», «улыбается», «греет» и т. д.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познавательный интерес к экспериментам;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развитие у детей наблюдательности.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397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Шурик</dc:creator>
  <cp:lastModifiedBy>Александр</cp:lastModifiedBy>
  <cp:revision>10</cp:revision>
  <dcterms:created xsi:type="dcterms:W3CDTF">2023-03-30T15:47:38Z</dcterms:created>
  <dcterms:modified xsi:type="dcterms:W3CDTF">2023-04-04T16:11:17Z</dcterms:modified>
</cp:coreProperties>
</file>