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3" r:id="rId6"/>
    <p:sldId id="264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57D3F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19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885100C-7569-4C39-B917-34B19708AF9B}" type="doc">
      <dgm:prSet loTypeId="urn:microsoft.com/office/officeart/2005/8/layout/cycle6" loCatId="relationship" qsTypeId="urn:microsoft.com/office/officeart/2005/8/quickstyle/3d4" qsCatId="3D" csTypeId="urn:microsoft.com/office/officeart/2005/8/colors/colorful1#1" csCatId="colorful" phldr="1"/>
      <dgm:spPr/>
      <dgm:t>
        <a:bodyPr/>
        <a:lstStyle/>
        <a:p>
          <a:endParaRPr lang="ru-RU"/>
        </a:p>
      </dgm:t>
    </dgm:pt>
    <dgm:pt modelId="{69D7562F-45E1-499A-9FE1-F2CBBF68AD5E}">
      <dgm:prSet phldrT="[Текст]"/>
      <dgm:spPr/>
      <dgm:t>
        <a:bodyPr/>
        <a:lstStyle/>
        <a:p>
          <a:r>
            <a:rPr lang="ru-RU" b="1" dirty="0" smtClean="0">
              <a:solidFill>
                <a:schemeClr val="tx2">
                  <a:lumMod val="75000"/>
                </a:schemeClr>
              </a:solidFill>
            </a:rPr>
            <a:t>Дефектолог</a:t>
          </a:r>
          <a:endParaRPr lang="ru-RU" b="1" dirty="0">
            <a:solidFill>
              <a:schemeClr val="tx2">
                <a:lumMod val="75000"/>
              </a:schemeClr>
            </a:solidFill>
          </a:endParaRPr>
        </a:p>
      </dgm:t>
    </dgm:pt>
    <dgm:pt modelId="{53EB668C-4116-40EC-8BD5-BC4BDE9FDB31}" type="parTrans" cxnId="{551AD62E-727F-43B6-8938-81CF98A675ED}">
      <dgm:prSet/>
      <dgm:spPr/>
      <dgm:t>
        <a:bodyPr/>
        <a:lstStyle/>
        <a:p>
          <a:endParaRPr lang="ru-RU"/>
        </a:p>
      </dgm:t>
    </dgm:pt>
    <dgm:pt modelId="{D20B4E41-EC73-4EA0-AC35-7864920ADA7F}" type="sibTrans" cxnId="{551AD62E-727F-43B6-8938-81CF98A675ED}">
      <dgm:prSet/>
      <dgm:spPr/>
      <dgm:t>
        <a:bodyPr/>
        <a:lstStyle/>
        <a:p>
          <a:endParaRPr lang="ru-RU"/>
        </a:p>
      </dgm:t>
    </dgm:pt>
    <dgm:pt modelId="{164AB401-02D3-4C21-9F1D-6983182BC8CC}">
      <dgm:prSet phldrT="[Текст]"/>
      <dgm:spPr/>
      <dgm:t>
        <a:bodyPr/>
        <a:lstStyle/>
        <a:p>
          <a:r>
            <a:rPr lang="ru-RU" b="1" dirty="0" smtClean="0">
              <a:solidFill>
                <a:schemeClr val="tx2">
                  <a:lumMod val="75000"/>
                </a:schemeClr>
              </a:solidFill>
            </a:rPr>
            <a:t>Учитель-логопед</a:t>
          </a:r>
          <a:endParaRPr lang="ru-RU" b="1" dirty="0">
            <a:solidFill>
              <a:schemeClr val="tx2">
                <a:lumMod val="75000"/>
              </a:schemeClr>
            </a:solidFill>
          </a:endParaRPr>
        </a:p>
      </dgm:t>
    </dgm:pt>
    <dgm:pt modelId="{F96A5E7F-7294-4E01-AF78-C9E20226EB33}" type="parTrans" cxnId="{CDB4BBB0-6D4A-49B4-80C4-8C404DDE3BBF}">
      <dgm:prSet/>
      <dgm:spPr/>
      <dgm:t>
        <a:bodyPr/>
        <a:lstStyle/>
        <a:p>
          <a:endParaRPr lang="ru-RU"/>
        </a:p>
      </dgm:t>
    </dgm:pt>
    <dgm:pt modelId="{06430D8B-B51B-482B-BE08-750DF50026A9}" type="sibTrans" cxnId="{CDB4BBB0-6D4A-49B4-80C4-8C404DDE3BBF}">
      <dgm:prSet/>
      <dgm:spPr/>
      <dgm:t>
        <a:bodyPr/>
        <a:lstStyle/>
        <a:p>
          <a:endParaRPr lang="ru-RU"/>
        </a:p>
      </dgm:t>
    </dgm:pt>
    <dgm:pt modelId="{68AB9DC8-4388-4181-BB35-2CEDC04B47E7}">
      <dgm:prSet phldrT="[Текст]"/>
      <dgm:spPr/>
      <dgm:t>
        <a:bodyPr/>
        <a:lstStyle/>
        <a:p>
          <a:r>
            <a:rPr lang="ru-RU" b="1" dirty="0" smtClean="0">
              <a:solidFill>
                <a:schemeClr val="tx2">
                  <a:lumMod val="75000"/>
                </a:schemeClr>
              </a:solidFill>
            </a:rPr>
            <a:t>Педагог-психолог</a:t>
          </a:r>
          <a:endParaRPr lang="ru-RU" b="1" dirty="0">
            <a:solidFill>
              <a:schemeClr val="tx2">
                <a:lumMod val="75000"/>
              </a:schemeClr>
            </a:solidFill>
          </a:endParaRPr>
        </a:p>
      </dgm:t>
    </dgm:pt>
    <dgm:pt modelId="{66B54147-00DE-4A88-A398-AC3979169161}" type="parTrans" cxnId="{1A0926E8-03C2-4A01-BE24-225F51C7CE98}">
      <dgm:prSet/>
      <dgm:spPr/>
      <dgm:t>
        <a:bodyPr/>
        <a:lstStyle/>
        <a:p>
          <a:endParaRPr lang="ru-RU"/>
        </a:p>
      </dgm:t>
    </dgm:pt>
    <dgm:pt modelId="{2A95B03C-F6CB-4D44-BFF9-7DA89227D26F}" type="sibTrans" cxnId="{1A0926E8-03C2-4A01-BE24-225F51C7CE98}">
      <dgm:prSet/>
      <dgm:spPr/>
      <dgm:t>
        <a:bodyPr/>
        <a:lstStyle/>
        <a:p>
          <a:endParaRPr lang="ru-RU"/>
        </a:p>
      </dgm:t>
    </dgm:pt>
    <dgm:pt modelId="{C5806486-CEC4-4DB5-B896-C1EB6986DF55}">
      <dgm:prSet phldrT="[Текст]"/>
      <dgm:spPr/>
      <dgm:t>
        <a:bodyPr/>
        <a:lstStyle/>
        <a:p>
          <a:r>
            <a:rPr lang="ru-RU" b="1" dirty="0" smtClean="0">
              <a:solidFill>
                <a:schemeClr val="tx2">
                  <a:lumMod val="75000"/>
                </a:schemeClr>
              </a:solidFill>
            </a:rPr>
            <a:t>Музыкальный руководитель</a:t>
          </a:r>
          <a:endParaRPr lang="ru-RU" b="1" dirty="0">
            <a:solidFill>
              <a:schemeClr val="tx2">
                <a:lumMod val="75000"/>
              </a:schemeClr>
            </a:solidFill>
          </a:endParaRPr>
        </a:p>
      </dgm:t>
    </dgm:pt>
    <dgm:pt modelId="{1DEDFAC8-E732-4A75-85E7-0A637A7E3410}" type="parTrans" cxnId="{562427B1-47A0-4D99-89DB-E5B3386D764C}">
      <dgm:prSet/>
      <dgm:spPr/>
      <dgm:t>
        <a:bodyPr/>
        <a:lstStyle/>
        <a:p>
          <a:endParaRPr lang="ru-RU"/>
        </a:p>
      </dgm:t>
    </dgm:pt>
    <dgm:pt modelId="{7C94E7A9-9666-4838-85E3-268D61A34EB5}" type="sibTrans" cxnId="{562427B1-47A0-4D99-89DB-E5B3386D764C}">
      <dgm:prSet/>
      <dgm:spPr/>
      <dgm:t>
        <a:bodyPr/>
        <a:lstStyle/>
        <a:p>
          <a:endParaRPr lang="ru-RU"/>
        </a:p>
      </dgm:t>
    </dgm:pt>
    <dgm:pt modelId="{401BC9D2-0090-4320-8504-46F6A05EBF94}">
      <dgm:prSet phldrT="[Текст]"/>
      <dgm:spPr/>
      <dgm:t>
        <a:bodyPr/>
        <a:lstStyle/>
        <a:p>
          <a:r>
            <a:rPr lang="ru-RU" b="1" dirty="0" smtClean="0">
              <a:solidFill>
                <a:schemeClr val="tx2">
                  <a:lumMod val="75000"/>
                </a:schemeClr>
              </a:solidFill>
            </a:rPr>
            <a:t>Инструктор по физической культуре</a:t>
          </a:r>
          <a:endParaRPr lang="ru-RU" b="1" dirty="0">
            <a:solidFill>
              <a:schemeClr val="tx2">
                <a:lumMod val="75000"/>
              </a:schemeClr>
            </a:solidFill>
          </a:endParaRPr>
        </a:p>
      </dgm:t>
    </dgm:pt>
    <dgm:pt modelId="{F105C6FD-AC02-463F-A94C-FE6EE5C99B8C}" type="parTrans" cxnId="{C9A84113-273B-4133-B935-FCE1E74355D9}">
      <dgm:prSet/>
      <dgm:spPr/>
      <dgm:t>
        <a:bodyPr/>
        <a:lstStyle/>
        <a:p>
          <a:endParaRPr lang="ru-RU"/>
        </a:p>
      </dgm:t>
    </dgm:pt>
    <dgm:pt modelId="{29481691-25F1-4552-9520-53B1364E036B}" type="sibTrans" cxnId="{C9A84113-273B-4133-B935-FCE1E74355D9}">
      <dgm:prSet/>
      <dgm:spPr/>
      <dgm:t>
        <a:bodyPr/>
        <a:lstStyle/>
        <a:p>
          <a:endParaRPr lang="ru-RU"/>
        </a:p>
      </dgm:t>
    </dgm:pt>
    <dgm:pt modelId="{96F19016-1425-4081-8A14-6E9A68E228DF}">
      <dgm:prSet phldrT="[Текст]"/>
      <dgm:spPr/>
      <dgm:t>
        <a:bodyPr/>
        <a:lstStyle/>
        <a:p>
          <a:r>
            <a:rPr lang="ru-RU" b="1" dirty="0" smtClean="0">
              <a:solidFill>
                <a:schemeClr val="tx2">
                  <a:lumMod val="75000"/>
                </a:schemeClr>
              </a:solidFill>
            </a:rPr>
            <a:t>Воспитатель</a:t>
          </a:r>
          <a:endParaRPr lang="ru-RU" b="1" dirty="0">
            <a:solidFill>
              <a:schemeClr val="tx2">
                <a:lumMod val="75000"/>
              </a:schemeClr>
            </a:solidFill>
          </a:endParaRPr>
        </a:p>
      </dgm:t>
    </dgm:pt>
    <dgm:pt modelId="{F028F7EA-4479-47E9-99FC-39D41D5F240A}" type="parTrans" cxnId="{9AB1F44E-33E1-45F9-ABB7-0A3DE595B5D6}">
      <dgm:prSet/>
      <dgm:spPr/>
      <dgm:t>
        <a:bodyPr/>
        <a:lstStyle/>
        <a:p>
          <a:endParaRPr lang="ru-RU"/>
        </a:p>
      </dgm:t>
    </dgm:pt>
    <dgm:pt modelId="{F2CD25D0-7427-4E58-BEB8-692EFDF8F8E4}" type="sibTrans" cxnId="{9AB1F44E-33E1-45F9-ABB7-0A3DE595B5D6}">
      <dgm:prSet/>
      <dgm:spPr/>
      <dgm:t>
        <a:bodyPr/>
        <a:lstStyle/>
        <a:p>
          <a:endParaRPr lang="ru-RU"/>
        </a:p>
      </dgm:t>
    </dgm:pt>
    <dgm:pt modelId="{E2A557E4-AE12-489C-BC9C-1EC135C5F54D}" type="pres">
      <dgm:prSet presAssocID="{7885100C-7569-4C39-B917-34B19708AF9B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878DBF03-22E0-4708-94D6-0236AE8334B1}" type="pres">
      <dgm:prSet presAssocID="{69D7562F-45E1-499A-9FE1-F2CBBF68AD5E}" presName="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7C2D8B4-9D74-444B-8264-7398896E3639}" type="pres">
      <dgm:prSet presAssocID="{69D7562F-45E1-499A-9FE1-F2CBBF68AD5E}" presName="spNode" presStyleCnt="0"/>
      <dgm:spPr/>
    </dgm:pt>
    <dgm:pt modelId="{B2D70584-EBA2-4337-9854-1E8B8B3CA61E}" type="pres">
      <dgm:prSet presAssocID="{D20B4E41-EC73-4EA0-AC35-7864920ADA7F}" presName="sibTrans" presStyleLbl="sibTrans1D1" presStyleIdx="0" presStyleCnt="6"/>
      <dgm:spPr/>
      <dgm:t>
        <a:bodyPr/>
        <a:lstStyle/>
        <a:p>
          <a:endParaRPr lang="ru-RU"/>
        </a:p>
      </dgm:t>
    </dgm:pt>
    <dgm:pt modelId="{831111C7-0441-459F-84FC-4CFD7E0135E3}" type="pres">
      <dgm:prSet presAssocID="{164AB401-02D3-4C21-9F1D-6983182BC8CC}" presName="node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4D81672-30E1-4BCD-A50C-B9E4A3CDBAA4}" type="pres">
      <dgm:prSet presAssocID="{164AB401-02D3-4C21-9F1D-6983182BC8CC}" presName="spNode" presStyleCnt="0"/>
      <dgm:spPr/>
    </dgm:pt>
    <dgm:pt modelId="{B200BC38-5DE2-47A7-8118-0B3C72CAD39C}" type="pres">
      <dgm:prSet presAssocID="{06430D8B-B51B-482B-BE08-750DF50026A9}" presName="sibTrans" presStyleLbl="sibTrans1D1" presStyleIdx="1" presStyleCnt="6"/>
      <dgm:spPr/>
      <dgm:t>
        <a:bodyPr/>
        <a:lstStyle/>
        <a:p>
          <a:endParaRPr lang="ru-RU"/>
        </a:p>
      </dgm:t>
    </dgm:pt>
    <dgm:pt modelId="{C46732AC-843E-4BE8-9F30-FE98FA811085}" type="pres">
      <dgm:prSet presAssocID="{68AB9DC8-4388-4181-BB35-2CEDC04B47E7}" presName="node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0694C5B-9AE2-452E-BEC5-280480169B36}" type="pres">
      <dgm:prSet presAssocID="{68AB9DC8-4388-4181-BB35-2CEDC04B47E7}" presName="spNode" presStyleCnt="0"/>
      <dgm:spPr/>
    </dgm:pt>
    <dgm:pt modelId="{98CDAAD6-719D-4C7E-B679-58242A382D8A}" type="pres">
      <dgm:prSet presAssocID="{2A95B03C-F6CB-4D44-BFF9-7DA89227D26F}" presName="sibTrans" presStyleLbl="sibTrans1D1" presStyleIdx="2" presStyleCnt="6"/>
      <dgm:spPr/>
      <dgm:t>
        <a:bodyPr/>
        <a:lstStyle/>
        <a:p>
          <a:endParaRPr lang="ru-RU"/>
        </a:p>
      </dgm:t>
    </dgm:pt>
    <dgm:pt modelId="{197D1BC8-07D1-4EC2-9AA0-006D41B15AE9}" type="pres">
      <dgm:prSet presAssocID="{C5806486-CEC4-4DB5-B896-C1EB6986DF55}" presName="node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A754A90-5F07-405A-91A9-8C201110263D}" type="pres">
      <dgm:prSet presAssocID="{C5806486-CEC4-4DB5-B896-C1EB6986DF55}" presName="spNode" presStyleCnt="0"/>
      <dgm:spPr/>
    </dgm:pt>
    <dgm:pt modelId="{1E696B22-0056-4000-B36C-04396260D072}" type="pres">
      <dgm:prSet presAssocID="{7C94E7A9-9666-4838-85E3-268D61A34EB5}" presName="sibTrans" presStyleLbl="sibTrans1D1" presStyleIdx="3" presStyleCnt="6"/>
      <dgm:spPr/>
      <dgm:t>
        <a:bodyPr/>
        <a:lstStyle/>
        <a:p>
          <a:endParaRPr lang="ru-RU"/>
        </a:p>
      </dgm:t>
    </dgm:pt>
    <dgm:pt modelId="{2BECACAE-0151-4456-B281-2AAD15D6C2B3}" type="pres">
      <dgm:prSet presAssocID="{401BC9D2-0090-4320-8504-46F6A05EBF94}" presName="node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361323A-602D-4B8B-8376-5C7F90608E9A}" type="pres">
      <dgm:prSet presAssocID="{401BC9D2-0090-4320-8504-46F6A05EBF94}" presName="spNode" presStyleCnt="0"/>
      <dgm:spPr/>
    </dgm:pt>
    <dgm:pt modelId="{DA92B234-1072-400F-BB45-95DC36F72828}" type="pres">
      <dgm:prSet presAssocID="{29481691-25F1-4552-9520-53B1364E036B}" presName="sibTrans" presStyleLbl="sibTrans1D1" presStyleIdx="4" presStyleCnt="6"/>
      <dgm:spPr/>
      <dgm:t>
        <a:bodyPr/>
        <a:lstStyle/>
        <a:p>
          <a:endParaRPr lang="ru-RU"/>
        </a:p>
      </dgm:t>
    </dgm:pt>
    <dgm:pt modelId="{0BD4E2D0-A4AF-43B8-A273-639C3C6A7091}" type="pres">
      <dgm:prSet presAssocID="{96F19016-1425-4081-8A14-6E9A68E228DF}" presName="node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06D1E6E-24EB-4F20-B393-AF5000095161}" type="pres">
      <dgm:prSet presAssocID="{96F19016-1425-4081-8A14-6E9A68E228DF}" presName="spNode" presStyleCnt="0"/>
      <dgm:spPr/>
    </dgm:pt>
    <dgm:pt modelId="{091D2079-B038-4B51-AF86-7582B81EBD27}" type="pres">
      <dgm:prSet presAssocID="{F2CD25D0-7427-4E58-BEB8-692EFDF8F8E4}" presName="sibTrans" presStyleLbl="sibTrans1D1" presStyleIdx="5" presStyleCnt="6"/>
      <dgm:spPr/>
      <dgm:t>
        <a:bodyPr/>
        <a:lstStyle/>
        <a:p>
          <a:endParaRPr lang="ru-RU"/>
        </a:p>
      </dgm:t>
    </dgm:pt>
  </dgm:ptLst>
  <dgm:cxnLst>
    <dgm:cxn modelId="{1A0926E8-03C2-4A01-BE24-225F51C7CE98}" srcId="{7885100C-7569-4C39-B917-34B19708AF9B}" destId="{68AB9DC8-4388-4181-BB35-2CEDC04B47E7}" srcOrd="2" destOrd="0" parTransId="{66B54147-00DE-4A88-A398-AC3979169161}" sibTransId="{2A95B03C-F6CB-4D44-BFF9-7DA89227D26F}"/>
    <dgm:cxn modelId="{4DC0426A-2402-4302-A1D9-3EA0FA057A9D}" type="presOf" srcId="{7885100C-7569-4C39-B917-34B19708AF9B}" destId="{E2A557E4-AE12-489C-BC9C-1EC135C5F54D}" srcOrd="0" destOrd="0" presId="urn:microsoft.com/office/officeart/2005/8/layout/cycle6"/>
    <dgm:cxn modelId="{7E71C4B7-8816-4359-97A9-0EADF5D5CFF2}" type="presOf" srcId="{F2CD25D0-7427-4E58-BEB8-692EFDF8F8E4}" destId="{091D2079-B038-4B51-AF86-7582B81EBD27}" srcOrd="0" destOrd="0" presId="urn:microsoft.com/office/officeart/2005/8/layout/cycle6"/>
    <dgm:cxn modelId="{F7157B67-CAA0-452C-B876-7BB78BFD3615}" type="presOf" srcId="{2A95B03C-F6CB-4D44-BFF9-7DA89227D26F}" destId="{98CDAAD6-719D-4C7E-B679-58242A382D8A}" srcOrd="0" destOrd="0" presId="urn:microsoft.com/office/officeart/2005/8/layout/cycle6"/>
    <dgm:cxn modelId="{6918700C-1ED1-415D-BDA5-60CFBBDB7E33}" type="presOf" srcId="{C5806486-CEC4-4DB5-B896-C1EB6986DF55}" destId="{197D1BC8-07D1-4EC2-9AA0-006D41B15AE9}" srcOrd="0" destOrd="0" presId="urn:microsoft.com/office/officeart/2005/8/layout/cycle6"/>
    <dgm:cxn modelId="{2113CF8D-F2EB-4E3C-885E-0702AAE03A2A}" type="presOf" srcId="{7C94E7A9-9666-4838-85E3-268D61A34EB5}" destId="{1E696B22-0056-4000-B36C-04396260D072}" srcOrd="0" destOrd="0" presId="urn:microsoft.com/office/officeart/2005/8/layout/cycle6"/>
    <dgm:cxn modelId="{BA10C4C2-291C-41C9-99F8-A555D37651C8}" type="presOf" srcId="{96F19016-1425-4081-8A14-6E9A68E228DF}" destId="{0BD4E2D0-A4AF-43B8-A273-639C3C6A7091}" srcOrd="0" destOrd="0" presId="urn:microsoft.com/office/officeart/2005/8/layout/cycle6"/>
    <dgm:cxn modelId="{EC33A779-36C8-4A16-9993-92E2AA380617}" type="presOf" srcId="{401BC9D2-0090-4320-8504-46F6A05EBF94}" destId="{2BECACAE-0151-4456-B281-2AAD15D6C2B3}" srcOrd="0" destOrd="0" presId="urn:microsoft.com/office/officeart/2005/8/layout/cycle6"/>
    <dgm:cxn modelId="{562427B1-47A0-4D99-89DB-E5B3386D764C}" srcId="{7885100C-7569-4C39-B917-34B19708AF9B}" destId="{C5806486-CEC4-4DB5-B896-C1EB6986DF55}" srcOrd="3" destOrd="0" parTransId="{1DEDFAC8-E732-4A75-85E7-0A637A7E3410}" sibTransId="{7C94E7A9-9666-4838-85E3-268D61A34EB5}"/>
    <dgm:cxn modelId="{9AB1F44E-33E1-45F9-ABB7-0A3DE595B5D6}" srcId="{7885100C-7569-4C39-B917-34B19708AF9B}" destId="{96F19016-1425-4081-8A14-6E9A68E228DF}" srcOrd="5" destOrd="0" parTransId="{F028F7EA-4479-47E9-99FC-39D41D5F240A}" sibTransId="{F2CD25D0-7427-4E58-BEB8-692EFDF8F8E4}"/>
    <dgm:cxn modelId="{AC9C6501-86F2-4F60-B6FB-8B2BF848C577}" type="presOf" srcId="{69D7562F-45E1-499A-9FE1-F2CBBF68AD5E}" destId="{878DBF03-22E0-4708-94D6-0236AE8334B1}" srcOrd="0" destOrd="0" presId="urn:microsoft.com/office/officeart/2005/8/layout/cycle6"/>
    <dgm:cxn modelId="{74A75790-2FFB-4221-BCBA-DD511F347B80}" type="presOf" srcId="{164AB401-02D3-4C21-9F1D-6983182BC8CC}" destId="{831111C7-0441-459F-84FC-4CFD7E0135E3}" srcOrd="0" destOrd="0" presId="urn:microsoft.com/office/officeart/2005/8/layout/cycle6"/>
    <dgm:cxn modelId="{70B76E40-0459-4C9B-9ED2-391190636FD7}" type="presOf" srcId="{D20B4E41-EC73-4EA0-AC35-7864920ADA7F}" destId="{B2D70584-EBA2-4337-9854-1E8B8B3CA61E}" srcOrd="0" destOrd="0" presId="urn:microsoft.com/office/officeart/2005/8/layout/cycle6"/>
    <dgm:cxn modelId="{C9A84113-273B-4133-B935-FCE1E74355D9}" srcId="{7885100C-7569-4C39-B917-34B19708AF9B}" destId="{401BC9D2-0090-4320-8504-46F6A05EBF94}" srcOrd="4" destOrd="0" parTransId="{F105C6FD-AC02-463F-A94C-FE6EE5C99B8C}" sibTransId="{29481691-25F1-4552-9520-53B1364E036B}"/>
    <dgm:cxn modelId="{AE1648B5-C1FA-4F69-BD86-EA0DB862C41A}" type="presOf" srcId="{29481691-25F1-4552-9520-53B1364E036B}" destId="{DA92B234-1072-400F-BB45-95DC36F72828}" srcOrd="0" destOrd="0" presId="urn:microsoft.com/office/officeart/2005/8/layout/cycle6"/>
    <dgm:cxn modelId="{6AF3DD99-746D-4D32-9ED1-0862420AD17A}" type="presOf" srcId="{68AB9DC8-4388-4181-BB35-2CEDC04B47E7}" destId="{C46732AC-843E-4BE8-9F30-FE98FA811085}" srcOrd="0" destOrd="0" presId="urn:microsoft.com/office/officeart/2005/8/layout/cycle6"/>
    <dgm:cxn modelId="{551AD62E-727F-43B6-8938-81CF98A675ED}" srcId="{7885100C-7569-4C39-B917-34B19708AF9B}" destId="{69D7562F-45E1-499A-9FE1-F2CBBF68AD5E}" srcOrd="0" destOrd="0" parTransId="{53EB668C-4116-40EC-8BD5-BC4BDE9FDB31}" sibTransId="{D20B4E41-EC73-4EA0-AC35-7864920ADA7F}"/>
    <dgm:cxn modelId="{82D9091E-51DC-4B50-A016-431722DE15AB}" type="presOf" srcId="{06430D8B-B51B-482B-BE08-750DF50026A9}" destId="{B200BC38-5DE2-47A7-8118-0B3C72CAD39C}" srcOrd="0" destOrd="0" presId="urn:microsoft.com/office/officeart/2005/8/layout/cycle6"/>
    <dgm:cxn modelId="{CDB4BBB0-6D4A-49B4-80C4-8C404DDE3BBF}" srcId="{7885100C-7569-4C39-B917-34B19708AF9B}" destId="{164AB401-02D3-4C21-9F1D-6983182BC8CC}" srcOrd="1" destOrd="0" parTransId="{F96A5E7F-7294-4E01-AF78-C9E20226EB33}" sibTransId="{06430D8B-B51B-482B-BE08-750DF50026A9}"/>
    <dgm:cxn modelId="{9FDE1AAA-76F1-4F55-B912-FB111AADA179}" type="presParOf" srcId="{E2A557E4-AE12-489C-BC9C-1EC135C5F54D}" destId="{878DBF03-22E0-4708-94D6-0236AE8334B1}" srcOrd="0" destOrd="0" presId="urn:microsoft.com/office/officeart/2005/8/layout/cycle6"/>
    <dgm:cxn modelId="{699A3E59-A07F-443F-B2D5-10B18A6EDC0A}" type="presParOf" srcId="{E2A557E4-AE12-489C-BC9C-1EC135C5F54D}" destId="{77C2D8B4-9D74-444B-8264-7398896E3639}" srcOrd="1" destOrd="0" presId="urn:microsoft.com/office/officeart/2005/8/layout/cycle6"/>
    <dgm:cxn modelId="{5ABD8D79-9414-45A2-A311-3F02D0873F66}" type="presParOf" srcId="{E2A557E4-AE12-489C-BC9C-1EC135C5F54D}" destId="{B2D70584-EBA2-4337-9854-1E8B8B3CA61E}" srcOrd="2" destOrd="0" presId="urn:microsoft.com/office/officeart/2005/8/layout/cycle6"/>
    <dgm:cxn modelId="{5999E73B-2D01-4BE8-BD91-158770B28D93}" type="presParOf" srcId="{E2A557E4-AE12-489C-BC9C-1EC135C5F54D}" destId="{831111C7-0441-459F-84FC-4CFD7E0135E3}" srcOrd="3" destOrd="0" presId="urn:microsoft.com/office/officeart/2005/8/layout/cycle6"/>
    <dgm:cxn modelId="{F8ADFF23-5BD2-438B-841E-E12ECB1CF080}" type="presParOf" srcId="{E2A557E4-AE12-489C-BC9C-1EC135C5F54D}" destId="{04D81672-30E1-4BCD-A50C-B9E4A3CDBAA4}" srcOrd="4" destOrd="0" presId="urn:microsoft.com/office/officeart/2005/8/layout/cycle6"/>
    <dgm:cxn modelId="{0D5BBEDE-A898-4F4D-95C1-86E47BD18AEA}" type="presParOf" srcId="{E2A557E4-AE12-489C-BC9C-1EC135C5F54D}" destId="{B200BC38-5DE2-47A7-8118-0B3C72CAD39C}" srcOrd="5" destOrd="0" presId="urn:microsoft.com/office/officeart/2005/8/layout/cycle6"/>
    <dgm:cxn modelId="{D1C4FEDA-A108-4D5F-B8D9-622DE2481A20}" type="presParOf" srcId="{E2A557E4-AE12-489C-BC9C-1EC135C5F54D}" destId="{C46732AC-843E-4BE8-9F30-FE98FA811085}" srcOrd="6" destOrd="0" presId="urn:microsoft.com/office/officeart/2005/8/layout/cycle6"/>
    <dgm:cxn modelId="{C90E26A0-4EFC-4A32-8DA5-602E0B68D36C}" type="presParOf" srcId="{E2A557E4-AE12-489C-BC9C-1EC135C5F54D}" destId="{A0694C5B-9AE2-452E-BEC5-280480169B36}" srcOrd="7" destOrd="0" presId="urn:microsoft.com/office/officeart/2005/8/layout/cycle6"/>
    <dgm:cxn modelId="{557D8022-508C-434D-B621-529FBC74054B}" type="presParOf" srcId="{E2A557E4-AE12-489C-BC9C-1EC135C5F54D}" destId="{98CDAAD6-719D-4C7E-B679-58242A382D8A}" srcOrd="8" destOrd="0" presId="urn:microsoft.com/office/officeart/2005/8/layout/cycle6"/>
    <dgm:cxn modelId="{75A052FC-F02D-4E9A-ACAB-A35100F4F2A6}" type="presParOf" srcId="{E2A557E4-AE12-489C-BC9C-1EC135C5F54D}" destId="{197D1BC8-07D1-4EC2-9AA0-006D41B15AE9}" srcOrd="9" destOrd="0" presId="urn:microsoft.com/office/officeart/2005/8/layout/cycle6"/>
    <dgm:cxn modelId="{1FED7E6C-1EB4-44DB-84E1-3C1ECE19D931}" type="presParOf" srcId="{E2A557E4-AE12-489C-BC9C-1EC135C5F54D}" destId="{CA754A90-5F07-405A-91A9-8C201110263D}" srcOrd="10" destOrd="0" presId="urn:microsoft.com/office/officeart/2005/8/layout/cycle6"/>
    <dgm:cxn modelId="{A695A6F9-70CF-441E-BE73-E5D91CE5898C}" type="presParOf" srcId="{E2A557E4-AE12-489C-BC9C-1EC135C5F54D}" destId="{1E696B22-0056-4000-B36C-04396260D072}" srcOrd="11" destOrd="0" presId="urn:microsoft.com/office/officeart/2005/8/layout/cycle6"/>
    <dgm:cxn modelId="{DFD2139B-1E87-47A0-9766-2D9DBA664E94}" type="presParOf" srcId="{E2A557E4-AE12-489C-BC9C-1EC135C5F54D}" destId="{2BECACAE-0151-4456-B281-2AAD15D6C2B3}" srcOrd="12" destOrd="0" presId="urn:microsoft.com/office/officeart/2005/8/layout/cycle6"/>
    <dgm:cxn modelId="{185FBD81-51CB-4993-9DAC-28FB8B98B7A0}" type="presParOf" srcId="{E2A557E4-AE12-489C-BC9C-1EC135C5F54D}" destId="{0361323A-602D-4B8B-8376-5C7F90608E9A}" srcOrd="13" destOrd="0" presId="urn:microsoft.com/office/officeart/2005/8/layout/cycle6"/>
    <dgm:cxn modelId="{0C748079-EC43-42A9-942D-D10B1639E2A3}" type="presParOf" srcId="{E2A557E4-AE12-489C-BC9C-1EC135C5F54D}" destId="{DA92B234-1072-400F-BB45-95DC36F72828}" srcOrd="14" destOrd="0" presId="urn:microsoft.com/office/officeart/2005/8/layout/cycle6"/>
    <dgm:cxn modelId="{B0EA5681-3F89-4DED-8D5A-13C0973C11B1}" type="presParOf" srcId="{E2A557E4-AE12-489C-BC9C-1EC135C5F54D}" destId="{0BD4E2D0-A4AF-43B8-A273-639C3C6A7091}" srcOrd="15" destOrd="0" presId="urn:microsoft.com/office/officeart/2005/8/layout/cycle6"/>
    <dgm:cxn modelId="{C92804CA-56E7-4C85-B3F0-3BA52A0D2ED5}" type="presParOf" srcId="{E2A557E4-AE12-489C-BC9C-1EC135C5F54D}" destId="{306D1E6E-24EB-4F20-B393-AF5000095161}" srcOrd="16" destOrd="0" presId="urn:microsoft.com/office/officeart/2005/8/layout/cycle6"/>
    <dgm:cxn modelId="{573DDE3B-DD14-4886-99C1-7329FB547DEB}" type="presParOf" srcId="{E2A557E4-AE12-489C-BC9C-1EC135C5F54D}" destId="{091D2079-B038-4B51-AF86-7582B81EBD27}" srcOrd="17" destOrd="0" presId="urn:microsoft.com/office/officeart/2005/8/layout/cycle6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878DBF03-22E0-4708-94D6-0236AE8334B1}">
      <dsp:nvSpPr>
        <dsp:cNvPr id="0" name=""/>
        <dsp:cNvSpPr/>
      </dsp:nvSpPr>
      <dsp:spPr>
        <a:xfrm>
          <a:off x="3327201" y="1513"/>
          <a:ext cx="1575196" cy="1023877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chemeClr val="tx2">
                  <a:lumMod val="75000"/>
                </a:schemeClr>
              </a:solidFill>
            </a:rPr>
            <a:t>Дефектолог</a:t>
          </a:r>
          <a:endParaRPr lang="ru-RU" sz="1600" b="1" kern="1200" dirty="0">
            <a:solidFill>
              <a:schemeClr val="tx2">
                <a:lumMod val="75000"/>
              </a:schemeClr>
            </a:solidFill>
          </a:endParaRPr>
        </a:p>
      </dsp:txBody>
      <dsp:txXfrm>
        <a:off x="3327201" y="1513"/>
        <a:ext cx="1575196" cy="1023877"/>
      </dsp:txXfrm>
    </dsp:sp>
    <dsp:sp modelId="{B2D70584-EBA2-4337-9854-1E8B8B3CA61E}">
      <dsp:nvSpPr>
        <dsp:cNvPr id="0" name=""/>
        <dsp:cNvSpPr/>
      </dsp:nvSpPr>
      <dsp:spPr>
        <a:xfrm>
          <a:off x="1702490" y="513452"/>
          <a:ext cx="4824619" cy="4824619"/>
        </a:xfrm>
        <a:custGeom>
          <a:avLst/>
          <a:gdLst/>
          <a:ahLst/>
          <a:cxnLst/>
          <a:rect l="0" t="0" r="0" b="0"/>
          <a:pathLst>
            <a:path>
              <a:moveTo>
                <a:pt x="3209975" y="135696"/>
              </a:moveTo>
              <a:arcTo wR="2412309" hR="2412309" stAng="17358548" swAng="1501315"/>
            </a:path>
          </a:pathLst>
        </a:custGeom>
        <a:noFill/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31111C7-0441-459F-84FC-4CFD7E0135E3}">
      <dsp:nvSpPr>
        <dsp:cNvPr id="0" name=""/>
        <dsp:cNvSpPr/>
      </dsp:nvSpPr>
      <dsp:spPr>
        <a:xfrm>
          <a:off x="5416323" y="1207668"/>
          <a:ext cx="1575196" cy="1023877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chemeClr val="tx2">
                  <a:lumMod val="75000"/>
                </a:schemeClr>
              </a:solidFill>
            </a:rPr>
            <a:t>Учитель-логопед</a:t>
          </a:r>
          <a:endParaRPr lang="ru-RU" sz="1600" b="1" kern="1200" dirty="0">
            <a:solidFill>
              <a:schemeClr val="tx2">
                <a:lumMod val="75000"/>
              </a:schemeClr>
            </a:solidFill>
          </a:endParaRPr>
        </a:p>
      </dsp:txBody>
      <dsp:txXfrm>
        <a:off x="5416323" y="1207668"/>
        <a:ext cx="1575196" cy="1023877"/>
      </dsp:txXfrm>
    </dsp:sp>
    <dsp:sp modelId="{B200BC38-5DE2-47A7-8118-0B3C72CAD39C}">
      <dsp:nvSpPr>
        <dsp:cNvPr id="0" name=""/>
        <dsp:cNvSpPr/>
      </dsp:nvSpPr>
      <dsp:spPr>
        <a:xfrm>
          <a:off x="1702490" y="513452"/>
          <a:ext cx="4824619" cy="4824619"/>
        </a:xfrm>
        <a:custGeom>
          <a:avLst/>
          <a:gdLst/>
          <a:ahLst/>
          <a:cxnLst/>
          <a:rect l="0" t="0" r="0" b="0"/>
          <a:pathLst>
            <a:path>
              <a:moveTo>
                <a:pt x="4726527" y="1731402"/>
              </a:moveTo>
              <a:arcTo wR="2412309" hR="2412309" stAng="20616279" swAng="1967443"/>
            </a:path>
          </a:pathLst>
        </a:custGeom>
        <a:noFill/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46732AC-843E-4BE8-9F30-FE98FA811085}">
      <dsp:nvSpPr>
        <dsp:cNvPr id="0" name=""/>
        <dsp:cNvSpPr/>
      </dsp:nvSpPr>
      <dsp:spPr>
        <a:xfrm>
          <a:off x="5416323" y="3619978"/>
          <a:ext cx="1575196" cy="1023877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chemeClr val="tx2">
                  <a:lumMod val="75000"/>
                </a:schemeClr>
              </a:solidFill>
            </a:rPr>
            <a:t>Педагог-психолог</a:t>
          </a:r>
          <a:endParaRPr lang="ru-RU" sz="1600" b="1" kern="1200" dirty="0">
            <a:solidFill>
              <a:schemeClr val="tx2">
                <a:lumMod val="75000"/>
              </a:schemeClr>
            </a:solidFill>
          </a:endParaRPr>
        </a:p>
      </dsp:txBody>
      <dsp:txXfrm>
        <a:off x="5416323" y="3619978"/>
        <a:ext cx="1575196" cy="1023877"/>
      </dsp:txXfrm>
    </dsp:sp>
    <dsp:sp modelId="{98CDAAD6-719D-4C7E-B679-58242A382D8A}">
      <dsp:nvSpPr>
        <dsp:cNvPr id="0" name=""/>
        <dsp:cNvSpPr/>
      </dsp:nvSpPr>
      <dsp:spPr>
        <a:xfrm>
          <a:off x="1702490" y="513452"/>
          <a:ext cx="4824619" cy="4824619"/>
        </a:xfrm>
        <a:custGeom>
          <a:avLst/>
          <a:gdLst/>
          <a:ahLst/>
          <a:cxnLst/>
          <a:rect l="0" t="0" r="0" b="0"/>
          <a:pathLst>
            <a:path>
              <a:moveTo>
                <a:pt x="4098038" y="4137869"/>
              </a:moveTo>
              <a:arcTo wR="2412309" hR="2412309" stAng="2740137" swAng="1501315"/>
            </a:path>
          </a:pathLst>
        </a:custGeom>
        <a:noFill/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97D1BC8-07D1-4EC2-9AA0-006D41B15AE9}">
      <dsp:nvSpPr>
        <dsp:cNvPr id="0" name=""/>
        <dsp:cNvSpPr/>
      </dsp:nvSpPr>
      <dsp:spPr>
        <a:xfrm>
          <a:off x="3327201" y="4826133"/>
          <a:ext cx="1575196" cy="1023877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chemeClr val="tx2">
                  <a:lumMod val="75000"/>
                </a:schemeClr>
              </a:solidFill>
            </a:rPr>
            <a:t>Музыкальный руководитель</a:t>
          </a:r>
          <a:endParaRPr lang="ru-RU" sz="1600" b="1" kern="1200" dirty="0">
            <a:solidFill>
              <a:schemeClr val="tx2">
                <a:lumMod val="75000"/>
              </a:schemeClr>
            </a:solidFill>
          </a:endParaRPr>
        </a:p>
      </dsp:txBody>
      <dsp:txXfrm>
        <a:off x="3327201" y="4826133"/>
        <a:ext cx="1575196" cy="1023877"/>
      </dsp:txXfrm>
    </dsp:sp>
    <dsp:sp modelId="{1E696B22-0056-4000-B36C-04396260D072}">
      <dsp:nvSpPr>
        <dsp:cNvPr id="0" name=""/>
        <dsp:cNvSpPr/>
      </dsp:nvSpPr>
      <dsp:spPr>
        <a:xfrm>
          <a:off x="1702490" y="513452"/>
          <a:ext cx="4824619" cy="4824619"/>
        </a:xfrm>
        <a:custGeom>
          <a:avLst/>
          <a:gdLst/>
          <a:ahLst/>
          <a:cxnLst/>
          <a:rect l="0" t="0" r="0" b="0"/>
          <a:pathLst>
            <a:path>
              <a:moveTo>
                <a:pt x="1614643" y="4688922"/>
              </a:moveTo>
              <a:arcTo wR="2412309" hR="2412309" stAng="6558548" swAng="1501315"/>
            </a:path>
          </a:pathLst>
        </a:custGeom>
        <a:noFill/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BECACAE-0151-4456-B281-2AAD15D6C2B3}">
      <dsp:nvSpPr>
        <dsp:cNvPr id="0" name=""/>
        <dsp:cNvSpPr/>
      </dsp:nvSpPr>
      <dsp:spPr>
        <a:xfrm>
          <a:off x="1238080" y="3619978"/>
          <a:ext cx="1575196" cy="1023877"/>
        </a:xfrm>
        <a:prstGeom prst="round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chemeClr val="tx2">
                  <a:lumMod val="75000"/>
                </a:schemeClr>
              </a:solidFill>
            </a:rPr>
            <a:t>Инструктор по физической культуре</a:t>
          </a:r>
          <a:endParaRPr lang="ru-RU" sz="1600" b="1" kern="1200" dirty="0">
            <a:solidFill>
              <a:schemeClr val="tx2">
                <a:lumMod val="75000"/>
              </a:schemeClr>
            </a:solidFill>
          </a:endParaRPr>
        </a:p>
      </dsp:txBody>
      <dsp:txXfrm>
        <a:off x="1238080" y="3619978"/>
        <a:ext cx="1575196" cy="1023877"/>
      </dsp:txXfrm>
    </dsp:sp>
    <dsp:sp modelId="{DA92B234-1072-400F-BB45-95DC36F72828}">
      <dsp:nvSpPr>
        <dsp:cNvPr id="0" name=""/>
        <dsp:cNvSpPr/>
      </dsp:nvSpPr>
      <dsp:spPr>
        <a:xfrm>
          <a:off x="1702490" y="513452"/>
          <a:ext cx="4824619" cy="4824619"/>
        </a:xfrm>
        <a:custGeom>
          <a:avLst/>
          <a:gdLst/>
          <a:ahLst/>
          <a:cxnLst/>
          <a:rect l="0" t="0" r="0" b="0"/>
          <a:pathLst>
            <a:path>
              <a:moveTo>
                <a:pt x="98092" y="3093217"/>
              </a:moveTo>
              <a:arcTo wR="2412309" hR="2412309" stAng="9816279" swAng="1967443"/>
            </a:path>
          </a:pathLst>
        </a:custGeom>
        <a:noFill/>
        <a:ln w="9525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BD4E2D0-A4AF-43B8-A273-639C3C6A7091}">
      <dsp:nvSpPr>
        <dsp:cNvPr id="0" name=""/>
        <dsp:cNvSpPr/>
      </dsp:nvSpPr>
      <dsp:spPr>
        <a:xfrm>
          <a:off x="1238080" y="1207668"/>
          <a:ext cx="1575196" cy="1023877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chemeClr val="tx2">
                  <a:lumMod val="75000"/>
                </a:schemeClr>
              </a:solidFill>
            </a:rPr>
            <a:t>Воспитатель</a:t>
          </a:r>
          <a:endParaRPr lang="ru-RU" sz="1600" b="1" kern="1200" dirty="0">
            <a:solidFill>
              <a:schemeClr val="tx2">
                <a:lumMod val="75000"/>
              </a:schemeClr>
            </a:solidFill>
          </a:endParaRPr>
        </a:p>
      </dsp:txBody>
      <dsp:txXfrm>
        <a:off x="1238080" y="1207668"/>
        <a:ext cx="1575196" cy="1023877"/>
      </dsp:txXfrm>
    </dsp:sp>
    <dsp:sp modelId="{091D2079-B038-4B51-AF86-7582B81EBD27}">
      <dsp:nvSpPr>
        <dsp:cNvPr id="0" name=""/>
        <dsp:cNvSpPr/>
      </dsp:nvSpPr>
      <dsp:spPr>
        <a:xfrm>
          <a:off x="1702490" y="513452"/>
          <a:ext cx="4824619" cy="4824619"/>
        </a:xfrm>
        <a:custGeom>
          <a:avLst/>
          <a:gdLst/>
          <a:ahLst/>
          <a:cxnLst/>
          <a:rect l="0" t="0" r="0" b="0"/>
          <a:pathLst>
            <a:path>
              <a:moveTo>
                <a:pt x="726580" y="686750"/>
              </a:moveTo>
              <a:arcTo wR="2412309" hR="2412309" stAng="13540137" swAng="1501315"/>
            </a:path>
          </a:pathLst>
        </a:custGeom>
        <a:noFill/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6">
  <dgm:title val=""/>
  <dgm:desc val=""/>
  <dgm:catLst>
    <dgm:cat type="cycle" pri="4000"/>
    <dgm:cat type="relationship" pri="2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  <dgm:param type="endSty" val="noArr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01"/>
                <dgm:constr type="endPad" refType="connDist" fact="0.01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0BB320-0212-4948-897E-D3770E6D1D9A}" type="datetimeFigureOut">
              <a:rPr lang="ru-RU" smtClean="0"/>
              <a:pPr/>
              <a:t>04.04.2023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80D3190-56AE-416D-8C0A-6E423F8253A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CAFAF-F440-4BEA-83C0-06215780B219}" type="datetimeFigureOut">
              <a:rPr lang="ru-RU" smtClean="0"/>
              <a:pPr/>
              <a:t>04.04.2023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763C2-2CF3-4A8D-A2F6-52AAD25DF5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CAFAF-F440-4BEA-83C0-06215780B219}" type="datetimeFigureOut">
              <a:rPr lang="ru-RU" smtClean="0"/>
              <a:pPr/>
              <a:t>04.04.2023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763C2-2CF3-4A8D-A2F6-52AAD25DF5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CAFAF-F440-4BEA-83C0-06215780B219}" type="datetimeFigureOut">
              <a:rPr lang="ru-RU" smtClean="0"/>
              <a:pPr/>
              <a:t>04.04.2023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763C2-2CF3-4A8D-A2F6-52AAD25DF5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CAFAF-F440-4BEA-83C0-06215780B219}" type="datetimeFigureOut">
              <a:rPr lang="ru-RU" smtClean="0"/>
              <a:pPr/>
              <a:t>04.04.2023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763C2-2CF3-4A8D-A2F6-52AAD25DF5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CAFAF-F440-4BEA-83C0-06215780B219}" type="datetimeFigureOut">
              <a:rPr lang="ru-RU" smtClean="0"/>
              <a:pPr/>
              <a:t>04.04.2023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763C2-2CF3-4A8D-A2F6-52AAD25DF5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CAFAF-F440-4BEA-83C0-06215780B219}" type="datetimeFigureOut">
              <a:rPr lang="ru-RU" smtClean="0"/>
              <a:pPr/>
              <a:t>04.04.2023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763C2-2CF3-4A8D-A2F6-52AAD25DF5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CAFAF-F440-4BEA-83C0-06215780B219}" type="datetimeFigureOut">
              <a:rPr lang="ru-RU" smtClean="0"/>
              <a:pPr/>
              <a:t>04.04.2023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763C2-2CF3-4A8D-A2F6-52AAD25DF5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CAFAF-F440-4BEA-83C0-06215780B219}" type="datetimeFigureOut">
              <a:rPr lang="ru-RU" smtClean="0"/>
              <a:pPr/>
              <a:t>04.04.2023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763C2-2CF3-4A8D-A2F6-52AAD25DF5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CAFAF-F440-4BEA-83C0-06215780B219}" type="datetimeFigureOut">
              <a:rPr lang="ru-RU" smtClean="0"/>
              <a:pPr/>
              <a:t>04.04.2023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763C2-2CF3-4A8D-A2F6-52AAD25DF5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CAFAF-F440-4BEA-83C0-06215780B219}" type="datetimeFigureOut">
              <a:rPr lang="ru-RU" smtClean="0"/>
              <a:pPr/>
              <a:t>04.04.2023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763C2-2CF3-4A8D-A2F6-52AAD25DF5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CAFAF-F440-4BEA-83C0-06215780B219}" type="datetimeFigureOut">
              <a:rPr lang="ru-RU" smtClean="0"/>
              <a:pPr/>
              <a:t>04.04.2023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763C2-2CF3-4A8D-A2F6-52AAD25DF5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40000"/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 userDrawn="1"/>
        </p:nvSpPr>
        <p:spPr>
          <a:xfrm>
            <a:off x="357158" y="285728"/>
            <a:ext cx="8501122" cy="6215106"/>
          </a:xfrm>
          <a:prstGeom prst="roundRect">
            <a:avLst>
              <a:gd name="adj" fmla="val 9106"/>
            </a:avLst>
          </a:prstGeom>
          <a:noFill/>
          <a:ln>
            <a:solidFill>
              <a:srgbClr val="57D3FF"/>
            </a:solidFill>
          </a:ln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Рисунок 7" descr="0_75c96_b715e7d3_XL.jpeg"/>
          <p:cNvPicPr>
            <a:picLocks noChangeAspect="1"/>
          </p:cNvPicPr>
          <p:nvPr userDrawn="1"/>
        </p:nvPicPr>
        <p:blipFill>
          <a:blip r:embed="rId1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8363" t="8363"/>
          <a:stretch>
            <a:fillRect/>
          </a:stretch>
        </p:blipFill>
        <p:spPr>
          <a:xfrm>
            <a:off x="71406" y="71414"/>
            <a:ext cx="2000264" cy="200026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3CAFAF-F440-4BEA-83C0-06215780B219}" type="datetimeFigureOut">
              <a:rPr lang="ru-RU" smtClean="0"/>
              <a:pPr/>
              <a:t>04.04.2023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corowina.ucoz.com</a:t>
            </a:r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3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>
                <a:solidFill>
                  <a:schemeClr val="tx2">
                    <a:lumMod val="75000"/>
                  </a:schemeClr>
                </a:solidFill>
              </a:rPr>
              <a:t>Проектирование индивидуального образовательного маршрута детей с ОВЗ (синдромом Дауна)</a:t>
            </a:r>
            <a:endParaRPr lang="ru-RU" i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2049199"/>
            <a:ext cx="7560840" cy="32362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580" algn="just">
              <a:lnSpc>
                <a:spcPct val="107000"/>
              </a:lnSpc>
              <a:spcAft>
                <a:spcPts val="0"/>
              </a:spcAft>
            </a:pPr>
            <a:r>
              <a:rPr lang="ru-RU" sz="2400" b="1" dirty="0">
                <a:solidFill>
                  <a:schemeClr val="tx2">
                    <a:lumMod val="75000"/>
                  </a:schemeClr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«Главная задача — в рамках модернизации российского образования в целом создать образовательную среду, обеспечивающую доступность качественного образования для всех без исключения лиц с ОВЗ и инвалидов с учётом особенностей их психофизического развития и состояния </a:t>
            </a: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здоровья»</a:t>
            </a:r>
          </a:p>
          <a:p>
            <a:pPr indent="449580" algn="just">
              <a:lnSpc>
                <a:spcPct val="107000"/>
              </a:lnSpc>
              <a:spcAft>
                <a:spcPts val="0"/>
              </a:spcAft>
            </a:pPr>
            <a:r>
              <a:rPr lang="ru-RU" sz="2400" b="1" dirty="0">
                <a:solidFill>
                  <a:schemeClr val="tx2">
                    <a:lumMod val="75000"/>
                  </a:schemeClr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	</a:t>
            </a: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				Д</a:t>
            </a:r>
            <a:r>
              <a:rPr lang="ru-RU" sz="2400" b="1" dirty="0">
                <a:solidFill>
                  <a:schemeClr val="tx2">
                    <a:lumMod val="75000"/>
                  </a:schemeClr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. А. Медведев. </a:t>
            </a:r>
            <a:endParaRPr lang="ru-RU" sz="2400" b="1" dirty="0">
              <a:solidFill>
                <a:schemeClr val="tx2">
                  <a:lumMod val="75000"/>
                </a:schemeClr>
              </a:solidFill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1166843"/>
            <a:ext cx="6912768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400" b="1" dirty="0" smtClean="0">
              <a:ea typeface="Times New Roman" panose="02020603050405020304" pitchFamily="18" charset="0"/>
            </a:endParaRPr>
          </a:p>
          <a:p>
            <a:endParaRPr lang="ru-RU" sz="2400" b="1" dirty="0">
              <a:ea typeface="Times New Roman" panose="02020603050405020304" pitchFamily="18" charset="0"/>
            </a:endParaRPr>
          </a:p>
          <a:p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ea typeface="Times New Roman" panose="02020603050405020304" pitchFamily="18" charset="0"/>
              </a:rPr>
              <a:t>В </a:t>
            </a:r>
            <a:r>
              <a:rPr lang="ru-RU" sz="2400" b="1" dirty="0">
                <a:solidFill>
                  <a:schemeClr val="tx2">
                    <a:lumMod val="75000"/>
                  </a:schemeClr>
                </a:solidFill>
                <a:ea typeface="Times New Roman" panose="02020603050405020304" pitchFamily="18" charset="0"/>
              </a:rPr>
              <a:t>процессе обучения и воспитания ребёнок </a:t>
            </a: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ea typeface="Times New Roman" panose="02020603050405020304" pitchFamily="18" charset="0"/>
              </a:rPr>
              <a:t>отрабатывает: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ea typeface="Times New Roman" panose="02020603050405020304" pitchFamily="18" charset="0"/>
              </a:rPr>
              <a:t>навыки </a:t>
            </a:r>
            <a:r>
              <a:rPr lang="ru-RU" sz="2400" b="1" dirty="0">
                <a:solidFill>
                  <a:schemeClr val="tx2">
                    <a:lumMod val="75000"/>
                  </a:schemeClr>
                </a:solidFill>
                <a:ea typeface="Times New Roman" panose="02020603050405020304" pitchFamily="18" charset="0"/>
              </a:rPr>
              <a:t>самообслуживания, </a:t>
            </a:r>
            <a:endParaRPr lang="ru-RU" sz="2400" b="1" dirty="0" smtClean="0">
              <a:solidFill>
                <a:schemeClr val="tx2">
                  <a:lumMod val="75000"/>
                </a:schemeClr>
              </a:solidFill>
              <a:ea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ea typeface="Times New Roman" panose="02020603050405020304" pitchFamily="18" charset="0"/>
              </a:rPr>
              <a:t>навыки </a:t>
            </a:r>
            <a:r>
              <a:rPr lang="ru-RU" sz="2400" b="1" dirty="0">
                <a:solidFill>
                  <a:schemeClr val="tx2">
                    <a:lumMod val="75000"/>
                  </a:schemeClr>
                </a:solidFill>
                <a:ea typeface="Times New Roman" panose="02020603050405020304" pitchFamily="18" charset="0"/>
              </a:rPr>
              <a:t>общей и мелкой </a:t>
            </a: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ea typeface="Times New Roman" panose="02020603050405020304" pitchFamily="18" charset="0"/>
              </a:rPr>
              <a:t>моторики,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ea typeface="Times New Roman" panose="02020603050405020304" pitchFamily="18" charset="0"/>
              </a:rPr>
              <a:t>координацию </a:t>
            </a:r>
            <a:r>
              <a:rPr lang="ru-RU" sz="2400" b="1" dirty="0">
                <a:solidFill>
                  <a:schemeClr val="tx2">
                    <a:lumMod val="75000"/>
                  </a:schemeClr>
                </a:solidFill>
                <a:ea typeface="Times New Roman" panose="02020603050405020304" pitchFamily="18" charset="0"/>
              </a:rPr>
              <a:t>движений, </a:t>
            </a:r>
            <a:endParaRPr lang="ru-RU" sz="2400" b="1" dirty="0" smtClean="0">
              <a:solidFill>
                <a:schemeClr val="tx2">
                  <a:lumMod val="75000"/>
                </a:schemeClr>
              </a:solidFill>
              <a:ea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ea typeface="Times New Roman" panose="02020603050405020304" pitchFamily="18" charset="0"/>
              </a:rPr>
              <a:t>учится </a:t>
            </a:r>
            <a:r>
              <a:rPr lang="ru-RU" sz="2400" b="1" dirty="0">
                <a:solidFill>
                  <a:schemeClr val="tx2">
                    <a:lumMod val="75000"/>
                  </a:schemeClr>
                </a:solidFill>
                <a:ea typeface="Times New Roman" panose="02020603050405020304" pitchFamily="18" charset="0"/>
              </a:rPr>
              <a:t>общаться с разными </a:t>
            </a: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ea typeface="Times New Roman" panose="02020603050405020304" pitchFamily="18" charset="0"/>
              </a:rPr>
              <a:t>людьми,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400" b="1" dirty="0">
                <a:solidFill>
                  <a:schemeClr val="tx2">
                    <a:lumMod val="75000"/>
                  </a:schemeClr>
                </a:solidFill>
                <a:ea typeface="Times New Roman" panose="02020603050405020304" pitchFamily="18" charset="0"/>
              </a:rPr>
              <a:t>у</a:t>
            </a: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ea typeface="Times New Roman" panose="02020603050405020304" pitchFamily="18" charset="0"/>
              </a:rPr>
              <a:t>чится ИГРАТЬ</a:t>
            </a:r>
            <a:endParaRPr lang="ru-RU" sz="2400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38572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1556792"/>
            <a:ext cx="7776864" cy="28584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17500" algn="just" hangingPunct="0">
              <a:lnSpc>
                <a:spcPct val="107000"/>
              </a:lnSpc>
              <a:spcAft>
                <a:spcPts val="0"/>
              </a:spcAft>
            </a:pPr>
            <a:r>
              <a:rPr lang="ru-RU" sz="2800" b="1" dirty="0">
                <a:solidFill>
                  <a:schemeClr val="tx2">
                    <a:lumMod val="75000"/>
                  </a:schemeClr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Индивидуальный образовательный маршрут — это документ, который регламентирует и определяет содержание коррекционно-развивающей деятельности с ребенком, имеющим проблемы в психическом и/или физическом развитии.</a:t>
            </a:r>
            <a:endParaRPr lang="ru-RU" sz="2800" b="1" dirty="0">
              <a:solidFill>
                <a:schemeClr val="tx2">
                  <a:lumMod val="75000"/>
                </a:schemeClr>
              </a:solidFill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72156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321690401"/>
              </p:ext>
            </p:extLst>
          </p:nvPr>
        </p:nvGraphicFramePr>
        <p:xfrm>
          <a:off x="457200" y="274638"/>
          <a:ext cx="8229600" cy="58515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8" name="Рисунок 7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3851920" y="2204864"/>
            <a:ext cx="1479005" cy="19737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647427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20688"/>
            <a:ext cx="5626968" cy="3312368"/>
          </a:xfrm>
        </p:spPr>
        <p:txBody>
          <a:bodyPr/>
          <a:lstStyle/>
          <a:p>
            <a:r>
              <a:rPr lang="ru-RU" b="1" i="1" dirty="0" smtClean="0">
                <a:solidFill>
                  <a:schemeClr val="tx2">
                    <a:lumMod val="75000"/>
                  </a:schemeClr>
                </a:solidFill>
              </a:rPr>
              <a:t>Спасибо за внимание!</a:t>
            </a:r>
            <a:endParaRPr lang="ru-RU" b="1" i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436096" y="1844824"/>
            <a:ext cx="3393041" cy="4525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23213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251</TotalTime>
  <Words>116</Words>
  <Application>Microsoft Office PowerPoint</Application>
  <PresentationFormat>Экран (4:3)</PresentationFormat>
  <Paragraphs>19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Проектирование индивидуального образовательного маршрута детей с ОВЗ (синдромом Дауна)</vt:lpstr>
      <vt:lpstr>Слайд 2</vt:lpstr>
      <vt:lpstr>Слайд 3</vt:lpstr>
      <vt:lpstr>Слайд 4</vt:lpstr>
      <vt:lpstr>Слайд 5</vt:lpstr>
      <vt:lpstr>Спасибо за внимание!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Венера</cp:lastModifiedBy>
  <cp:revision>6</cp:revision>
  <dcterms:created xsi:type="dcterms:W3CDTF">2013-01-06T18:32:13Z</dcterms:created>
  <dcterms:modified xsi:type="dcterms:W3CDTF">2023-04-04T15:22:53Z</dcterms:modified>
</cp:coreProperties>
</file>