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3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2274" y="-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101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83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0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92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918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93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40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96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90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1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62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5F402-9367-4C6E-9C7A-D2B71064B245}" type="datetimeFigureOut">
              <a:rPr lang="ru-RU" smtClean="0"/>
              <a:t>вс 12.02.23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25D5-3317-4946-A8A9-E814AA326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6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4" b="33334"/>
          <a:stretch/>
        </p:blipFill>
        <p:spPr>
          <a:xfrm>
            <a:off x="5011424" y="1236874"/>
            <a:ext cx="1729208" cy="144285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996985" y="2264414"/>
            <a:ext cx="498289" cy="4455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6" name="Прямоугольник 5"/>
          <p:cNvSpPr/>
          <p:nvPr/>
        </p:nvSpPr>
        <p:spPr>
          <a:xfrm>
            <a:off x="195054" y="3377796"/>
            <a:ext cx="4554778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Бегать: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произвольном направлении, шлепая ногами, поднимая брызги;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заданном направлении (за погремушками),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вбегать в воду, выбегать из воды, высоко поднимая колени, помогая себе руками,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убегать от взрослого и догонять его,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разбега падать в воду.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329"/>
          <a:stretch/>
        </p:blipFill>
        <p:spPr>
          <a:xfrm>
            <a:off x="5036774" y="3565449"/>
            <a:ext cx="1729208" cy="1549888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5996985" y="2170788"/>
            <a:ext cx="498289" cy="4455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14" name="Овал 13"/>
          <p:cNvSpPr/>
          <p:nvPr/>
        </p:nvSpPr>
        <p:spPr>
          <a:xfrm>
            <a:off x="6149424" y="2304576"/>
            <a:ext cx="497597" cy="3751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16" name="Овал 15"/>
          <p:cNvSpPr/>
          <p:nvPr/>
        </p:nvSpPr>
        <p:spPr>
          <a:xfrm flipV="1">
            <a:off x="5811254" y="1022445"/>
            <a:ext cx="684020" cy="49387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/>
          </a:p>
        </p:txBody>
      </p:sp>
      <p:sp>
        <p:nvSpPr>
          <p:cNvPr id="2" name="Овал 1"/>
          <p:cNvSpPr/>
          <p:nvPr/>
        </p:nvSpPr>
        <p:spPr>
          <a:xfrm>
            <a:off x="5309809" y="4837333"/>
            <a:ext cx="501445" cy="5077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0531" y="5574773"/>
            <a:ext cx="6334743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Подпрыгивать: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двух ногах на месте (с поддержкой взрослого, а также без опоры), отталкиваясь ладонями о воду (на глубине по колено) и приседая,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двух ногах, продвигаясь вперед;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прыгать в длину с места,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подпрыгнуть и упасть в воду вперед (на глубине до колена).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5054" y="7174195"/>
            <a:ext cx="6545578" cy="16004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Брызги по воде.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Движения рук: </a:t>
            </a:r>
          </a:p>
          <a:p>
            <a:pPr marL="342900" lvl="0" indent="-34290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похлопать по воде ладонью, </a:t>
            </a:r>
          </a:p>
          <a:p>
            <a:pPr marL="342900" lvl="0" indent="-34290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постучать по воде кулачком, </a:t>
            </a:r>
          </a:p>
          <a:p>
            <a:pPr marL="342900" lvl="0" indent="-34290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погладить воду, </a:t>
            </a:r>
          </a:p>
          <a:p>
            <a:pPr marL="342900" lvl="0" indent="-34290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подвигать руками вверх-вниз, вправо-влево (подражая полосканию белья, а также вызывая волны).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7690" y="103601"/>
            <a:ext cx="4840124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в ходьбе, беге и прыжках: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Ходить: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одному;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держась за руки, держась за палку, обруч, который удерживает взрослый,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заданном направлении плавающей игрушки,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носках,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высоко поднимая колени,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кругу, держась за руки;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помогая себе гребковыми движениями руками,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также спрятав руки за спину,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выполняя задание взрослого - остановиться, присесть, подпрыгнуть, повернуться; </a:t>
            </a:r>
          </a:p>
          <a:p>
            <a:pPr marL="417914" lvl="1" indent="-160736" algn="just">
              <a:buFont typeface="Courier New" panose="02070309020205020404" pitchFamily="49" charset="0"/>
              <a:buChar char="o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большими и маленькими шагами.</a:t>
            </a:r>
          </a:p>
        </p:txBody>
      </p:sp>
    </p:spTree>
    <p:extLst>
      <p:ext uri="{BB962C8B-B14F-4D97-AF65-F5344CB8AC3E}">
        <p14:creationId xmlns:p14="http://schemas.microsoft.com/office/powerpoint/2010/main" val="126978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96" y="827413"/>
            <a:ext cx="6739989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для обучения принимать горизонтальное положение в воде: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Ползанье на четвереньках.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«Крокодил».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становится в воде на мелком месте на четвереньки и, выпрямляя ноги назад, остается в опоре на руках, ноги всплывают, пятки показываются на поверхности воды. Если ребенок самостоятельно не может выполнить задание, надо помочь ему: взять за ноги (за нижнюю часть голеней) и, оттягивая их назад до полного выпрямления, придерживать их немного в этом положении, иначе ребенок тотчас же подогнет ноги.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 «Покажи пятки».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«Раки»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ходьба на руках назад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«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Крабик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ходьба на руках боком.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Позже эти упражнения сочетаются с опусканием лица в воду, выдохом в воду, движениями ног. Не надо торопить детей. Доступность и постепенность возрастания трудности - залог успешного формирования правильных навыков.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36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322" y="4665964"/>
            <a:ext cx="1914678" cy="2288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30"/>
          <a:stretch/>
        </p:blipFill>
        <p:spPr>
          <a:xfrm>
            <a:off x="4399269" y="6045812"/>
            <a:ext cx="1854047" cy="25717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096" y="4925798"/>
            <a:ext cx="5029152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Обучая погружению по шею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(глубина воды по пояс), соблюдают следующую последовательность: 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Сначала детям предлагают помыть руки, плечи, ополоснуть грудь, шею, вымыть лицо, полить воду себе на спину.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Затем медленно присесть, погрузиться в воду по шею.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После этого ребенка учат погружаться в воду с головой, задерживая дыхание на вдохе. Научить детей плотно закрывать рот и задерживать дыхание на вдохе надо сначала на берегу.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40"/>
          <a:stretch/>
        </p:blipFill>
        <p:spPr>
          <a:xfrm>
            <a:off x="655957" y="7300636"/>
            <a:ext cx="2625767" cy="14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733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201" y="208463"/>
            <a:ext cx="6662057" cy="33239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Дыхательные упражнения в воде: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«Кораблик».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дует на легкий предмет, находящийся в воде. Можно устроить соревнование: чей кораблик дальше уплыл. Очень хорошо для этих целей использовать пластмассовые яйца от «киндер-сюрпризов», мячики для настольного тенниса.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«Волшебные пузырьки».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Предложите ребенку поиграть с трубочками для коктейля. Он может сам выдувать через трубочку в воду сильно или слабо.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«Насос».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Игра проводится в парах и сопровождается движениями, имитирующими накачивание колеса при помощи насоса (по очереди приседать).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Взрослый показывает движения насоса и объясняет, что следует вдохнуть побольше воздуха, пока насос работает, а затем постепенно плавно выдыхать его, произнося звук «Ш». Добирать воздух во время произнесения звука нельзя.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451" y="3710729"/>
            <a:ext cx="6651523" cy="50475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 в воде: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Игра «Море волнуется».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Взрослый произносит «Море волнуется – раз, море волнуется – два, море волнуется – три, морская фигура на месте замри!». Задача ребенка выполнить любую фигуру, имитируя любое животное.  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Догони мяч.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Взрослый и ребенок одновременно кидают мяч и бегут, догоняя его. Побеждает тот, кто быстрее добежит до мяча.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Кладоискатели.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Раскидать на дне тонущие предметы, предложить ребенку достать их (отправиться искать клад).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Караси и щука.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глубине по колено играющие выстраиваются врассыпную. Это «Караси». Взрослый становится водящим - «Щукой». «Щука» охотится за «Карасями», пытаясь их догнать. «Караси» убегают и пытаются спрятаться от нее в воду, приседая и стараясь опустить голову в воду. 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Солнышко и дождик.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этой игры необходимо взять пластиковую бутылку (1 литр) с широким горлом. Проделать небольшие дырки в нижней трети бутылки. 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Взрослый набирает в бутылку воду, в это время ребенок свободно передвигается по воде, как только взрослый произносит «Дождик», он достаёт бутылку из воды и начинает поливать ребенка. По команде «Солнышко» в бутылку опять набирается вода, а ребенок произвольно играет в воде.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688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812</Words>
  <Application>Microsoft Office PowerPoint</Application>
  <PresentationFormat>Экран (4:3)</PresentationFormat>
  <Paragraphs>61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</cp:revision>
  <dcterms:created xsi:type="dcterms:W3CDTF">2023-02-12T16:24:54Z</dcterms:created>
  <dcterms:modified xsi:type="dcterms:W3CDTF">2023-02-12T17:19:39Z</dcterms:modified>
</cp:coreProperties>
</file>