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4" r:id="rId9"/>
    <p:sldId id="268" r:id="rId10"/>
    <p:sldId id="265" r:id="rId11"/>
    <p:sldId id="266" r:id="rId12"/>
    <p:sldId id="267" r:id="rId13"/>
    <p:sldId id="269" r:id="rId14"/>
    <p:sldId id="26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276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6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280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632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7694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676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604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8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3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5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1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57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6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56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73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68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1027C-A139-475E-9D67-F7C9D78C2B5F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A614189-ACD7-4B58-86DB-9DAC51F92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30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79024" y="4750485"/>
            <a:ext cx="3394728" cy="1126283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Calibri" panose="020F0502020204030204" pitchFamily="34" charset="0"/>
              </a:rPr>
              <a:t>Воспитатели: </a:t>
            </a:r>
          </a:p>
          <a:p>
            <a:r>
              <a:rPr lang="ru-RU" sz="2000" b="1" dirty="0" err="1">
                <a:latin typeface="Calibri" panose="020F0502020204030204" pitchFamily="34" charset="0"/>
              </a:rPr>
              <a:t>Дугаева</a:t>
            </a:r>
            <a:r>
              <a:rPr lang="ru-RU" sz="2000" b="1" dirty="0">
                <a:latin typeface="Calibri" panose="020F0502020204030204" pitchFamily="34" charset="0"/>
              </a:rPr>
              <a:t> К.А., Плеханова Н.П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9176" y="251029"/>
            <a:ext cx="10394576" cy="212365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</a:rPr>
              <a:t>Взаимодействие воспитателей с родителями воспитанников в рамках организации совместных досугов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633" y="2501151"/>
            <a:ext cx="5665695" cy="424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93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0466" y="334851"/>
            <a:ext cx="68515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Родители принимают активное участие в организации выставок по различным темам недели и праздникам</a:t>
            </a:r>
          </a:p>
          <a:p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50" y="2114729"/>
            <a:ext cx="5979256" cy="44844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016" y="1290480"/>
            <a:ext cx="5474356" cy="410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81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60902" y="1854556"/>
            <a:ext cx="54477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К осеннему празднику организовали конкурс на лучшую поделку из осеннего урожая</a:t>
            </a:r>
          </a:p>
          <a:p>
            <a:endParaRPr lang="ru-RU" sz="2400" dirty="0">
              <a:latin typeface="Calibri" panose="020F0502020204030204" pitchFamily="34" charset="0"/>
            </a:endParaRPr>
          </a:p>
          <a:p>
            <a:endParaRPr lang="ru-RU" sz="2400" dirty="0">
              <a:latin typeface="Calibri" panose="020F0502020204030204" pitchFamily="34" charset="0"/>
            </a:endParaRPr>
          </a:p>
          <a:p>
            <a:r>
              <a:rPr lang="ru-RU" sz="2400" dirty="0">
                <a:latin typeface="Calibri" panose="020F0502020204030204" pitchFamily="34" charset="0"/>
              </a:rPr>
              <a:t>Родители вместе с детьми выполнили очень яркие, интересные работы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374" y="472045"/>
            <a:ext cx="4585147" cy="611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92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6972" y="4142480"/>
            <a:ext cx="6117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Родители организовали мастер-класс по выпечке булочек и поделились вкусными рецептами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870" y="2434106"/>
            <a:ext cx="5640947" cy="42307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992800" y="-1228342"/>
            <a:ext cx="3205620" cy="598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1527" y="167425"/>
            <a:ext cx="85515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 итогам роботы с родителями, можно сделать вывод, что главные задачи совместной работы выполнены.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Родители доверяют педагогам, поддерживают во всем, что планируется, помогают, умеют слушать и делать выводы.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278" y="2364201"/>
            <a:ext cx="3225461" cy="43006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638" y="2436412"/>
            <a:ext cx="5541588" cy="415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07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7820" y="436740"/>
            <a:ext cx="4659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Calibri" panose="020F0502020204030204" pitchFamily="34" charset="0"/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47" y="1021515"/>
            <a:ext cx="7495504" cy="562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133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5157" y="121023"/>
            <a:ext cx="879885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</a:rPr>
              <a:t>Задачи: </a:t>
            </a:r>
          </a:p>
          <a:p>
            <a:endParaRPr lang="ru-RU" sz="2000" b="1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Вовлечение родителей в совместную с детьми 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Обогащение детско-родительских отношений посредством эмоционально насыщенного общения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Развитие творческих способностей взрослых и детей</a:t>
            </a:r>
          </a:p>
          <a:p>
            <a:r>
              <a:rPr lang="ru-RU" sz="2000" dirty="0">
                <a:latin typeface="Calibri" panose="020F0502020204030204" pitchFamily="34" charset="0"/>
              </a:rPr>
              <a:t>в процессе совместной деятельности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316" y="3240741"/>
            <a:ext cx="4536141" cy="34021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7761" y="3106456"/>
            <a:ext cx="4603376" cy="345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9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0507" y="6023"/>
            <a:ext cx="742167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</a:rPr>
              <a:t>Методы и приемы вовлечения родителей в образовательную деятельность:</a:t>
            </a:r>
          </a:p>
          <a:p>
            <a:endParaRPr lang="ru-RU" sz="2400" b="1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информационный уголок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различные совместные мероприятия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праздники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организованный досуг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конкурсы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034" y="1899635"/>
            <a:ext cx="6027311" cy="452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81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38" y="1215917"/>
            <a:ext cx="3842497" cy="5123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324" y="881562"/>
            <a:ext cx="3509683" cy="467957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52400" y="24266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Спортивное мероприятие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308" y="70594"/>
            <a:ext cx="3968564" cy="52914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5308" y="5692463"/>
            <a:ext cx="7287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</a:rPr>
              <a:t>Родители выступили инициаторами проведения спортивного досуга для детей, предложили варианты эстафет, закупили вкусные призы для команд.</a:t>
            </a:r>
          </a:p>
        </p:txBody>
      </p:sp>
    </p:spTree>
    <p:extLst>
      <p:ext uri="{BB962C8B-B14F-4D97-AF65-F5344CB8AC3E}">
        <p14:creationId xmlns:p14="http://schemas.microsoft.com/office/powerpoint/2010/main" val="652917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37" y="1262131"/>
            <a:ext cx="4076718" cy="54155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392" y="2083159"/>
            <a:ext cx="6126051" cy="45945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52304" y="496721"/>
            <a:ext cx="6762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Такие развлечения обогащают всех участников, создают положительную эмоциональную атмосферу, как для детей, так и для взрослых. </a:t>
            </a:r>
          </a:p>
        </p:txBody>
      </p:sp>
    </p:spTree>
    <p:extLst>
      <p:ext uri="{BB962C8B-B14F-4D97-AF65-F5344CB8AC3E}">
        <p14:creationId xmlns:p14="http://schemas.microsoft.com/office/powerpoint/2010/main" val="104827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940" y="1684046"/>
            <a:ext cx="3472466" cy="46299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63898" y="499056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Они обеспечивают необходимые глубинные связи между взрослыми и детьми, позитивно отражающиеся на их физическом, психическом и социальном здоровье.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007" y="180304"/>
            <a:ext cx="3491785" cy="465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34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2574" y="1056067"/>
            <a:ext cx="3974742" cy="52996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70" y="1596979"/>
            <a:ext cx="6547764" cy="49261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36632" y="27354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</a:rPr>
              <a:t>Здоровье и счастье наших детей во многом зависит от постановки физической культуры в детском саду и дома. </a:t>
            </a:r>
          </a:p>
          <a:p>
            <a:r>
              <a:rPr lang="ru-RU" sz="2000" dirty="0">
                <a:latin typeface="Calibri" panose="020F0502020204030204" pitchFamily="34" charset="0"/>
              </a:rPr>
              <a:t>Н. М. Амосов</a:t>
            </a:r>
          </a:p>
        </p:txBody>
      </p:sp>
    </p:spTree>
    <p:extLst>
      <p:ext uri="{BB962C8B-B14F-4D97-AF65-F5344CB8AC3E}">
        <p14:creationId xmlns:p14="http://schemas.microsoft.com/office/powerpoint/2010/main" val="2679294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932" y="1349178"/>
            <a:ext cx="8111144" cy="54053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0012" y="321973"/>
            <a:ext cx="941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Родители всегда активно принимают участие в праздничных мероприятиях. </a:t>
            </a:r>
          </a:p>
        </p:txBody>
      </p:sp>
    </p:spTree>
    <p:extLst>
      <p:ext uri="{BB962C8B-B14F-4D97-AF65-F5344CB8AC3E}">
        <p14:creationId xmlns:p14="http://schemas.microsoft.com/office/powerpoint/2010/main" val="41300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013" y="445995"/>
            <a:ext cx="6511156" cy="5819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5407" y="4327300"/>
            <a:ext cx="5048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Совместно с мамами был создан коллаж к 8 марта из семейных фотографий</a:t>
            </a:r>
          </a:p>
        </p:txBody>
      </p:sp>
    </p:spTree>
    <p:extLst>
      <p:ext uri="{BB962C8B-B14F-4D97-AF65-F5344CB8AC3E}">
        <p14:creationId xmlns:p14="http://schemas.microsoft.com/office/powerpoint/2010/main" val="300173252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</TotalTime>
  <Words>255</Words>
  <Application>Microsoft Office PowerPoint</Application>
  <PresentationFormat>Широкоэкранный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</dc:creator>
  <cp:lastModifiedBy>Obuchenie</cp:lastModifiedBy>
  <cp:revision>11</cp:revision>
  <dcterms:created xsi:type="dcterms:W3CDTF">2023-02-05T17:14:36Z</dcterms:created>
  <dcterms:modified xsi:type="dcterms:W3CDTF">2023-04-04T12:23:09Z</dcterms:modified>
</cp:coreProperties>
</file>