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89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51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0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400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4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43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490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381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45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57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46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B648E-CD70-4664-83FD-DC3840EC1CD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21E5F-D59B-4A7F-A030-D9834EBCC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724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91868"/>
            <a:ext cx="4283967" cy="3333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"/>
            <a:ext cx="4612496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7" y="3628969"/>
            <a:ext cx="4359275" cy="322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2330" y="3795983"/>
            <a:ext cx="4572000" cy="3095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0434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3</cp:revision>
  <dcterms:created xsi:type="dcterms:W3CDTF">2023-04-04T16:32:38Z</dcterms:created>
  <dcterms:modified xsi:type="dcterms:W3CDTF">2023-04-04T16:41:02Z</dcterms:modified>
</cp:coreProperties>
</file>