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1" r:id="rId4"/>
    <p:sldId id="262" r:id="rId5"/>
    <p:sldId id="264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58" r:id="rId17"/>
    <p:sldId id="25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8062912" cy="261303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Технология 2 класс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Урок 3</a:t>
            </a:r>
            <a:r>
              <a:rPr lang="ru-RU" dirty="0" smtClean="0"/>
              <a:t>. УМК «Школа России»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286124"/>
            <a:ext cx="8062912" cy="175260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Тема: КАКОВА РОЛЬ ЦВЕТА В КОМПОЗИЦИИ?</a:t>
            </a:r>
          </a:p>
          <a:p>
            <a:r>
              <a:rPr lang="ru-RU" dirty="0" smtClean="0"/>
              <a:t>Цветочная композиция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916416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314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03850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8215338" cy="6829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анализа работ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Выполнение работы по плану.</a:t>
            </a:r>
          </a:p>
          <a:p>
            <a:pPr marL="578358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Сочетание цветов в цветочной композиции.</a:t>
            </a:r>
          </a:p>
          <a:p>
            <a:pPr marL="578358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Аккуратность (опрятность, чистота выполненной работы, старательное выполнение композиции)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16549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detscad3.ucoz.ru/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1643050"/>
            <a:ext cx="5104030" cy="43323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Сегодня  на  уроке: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я  узнал (а)...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я  понял (а)...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я  научился (ась)...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 мне  было 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rhlib.ru/wp-content/uploads/2017/10/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311" y="764704"/>
            <a:ext cx="7237081" cy="54278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61975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2984"/>
            <a:ext cx="58864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643182"/>
            <a:ext cx="737571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87300" y="0"/>
            <a:ext cx="2556700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16"/>
            <a:ext cx="9144000" cy="415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572396" cy="19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8832259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0"/>
            <a:ext cx="6647247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19" y="3429000"/>
            <a:ext cx="8899699" cy="342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305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2518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67" y="571480"/>
            <a:ext cx="9132233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254</TotalTime>
  <Words>41</Words>
  <PresentationFormat>Экран (4:3)</PresentationFormat>
  <Paragraphs>12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Яркая</vt:lpstr>
      <vt:lpstr>Технология 2 класс  Урок 3. УМК «Школа России»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Критерии анализа работ</vt:lpstr>
      <vt:lpstr>Слайд 15</vt:lpstr>
      <vt:lpstr>Слайд 16</vt:lpstr>
      <vt:lpstr>Сегодня  на  уроке: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2 класс  Урок 3. УМК «Школа России» </dc:title>
  <dc:creator>пк</dc:creator>
  <cp:lastModifiedBy>HP</cp:lastModifiedBy>
  <cp:revision>2</cp:revision>
  <dcterms:created xsi:type="dcterms:W3CDTF">2019-05-15T19:28:50Z</dcterms:created>
  <dcterms:modified xsi:type="dcterms:W3CDTF">2019-05-29T20:25:34Z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1525646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