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69" r:id="rId5"/>
    <p:sldId id="259" r:id="rId6"/>
    <p:sldId id="270" r:id="rId7"/>
    <p:sldId id="258" r:id="rId8"/>
    <p:sldId id="271" r:id="rId9"/>
    <p:sldId id="261" r:id="rId10"/>
    <p:sldId id="262" r:id="rId11"/>
    <p:sldId id="263" r:id="rId12"/>
    <p:sldId id="264" r:id="rId13"/>
    <p:sldId id="265" r:id="rId14"/>
    <p:sldId id="26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466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8458200" cy="1470025"/>
          </a:xfrm>
        </p:spPr>
        <p:txBody>
          <a:bodyPr/>
          <a:lstStyle/>
          <a:p>
            <a:r>
              <a:rPr lang="ru-RU" dirty="0"/>
              <a:t>Эпоха Великих Географических Открытий  (ВГО)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Новый взгляд на старую историю </a:t>
            </a:r>
          </a:p>
        </p:txBody>
      </p:sp>
    </p:spTree>
    <p:extLst>
      <p:ext uri="{BB962C8B-B14F-4D97-AF65-F5344CB8AC3E}">
        <p14:creationId xmlns:p14="http://schemas.microsoft.com/office/powerpoint/2010/main" val="3108268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ABE64A-4D9B-350B-710E-F831514DF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странам Европы удалось колонизовать большие территории?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F3FD71E-DBED-E821-4DFD-F13BA369F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. Поскольку на момент открытия неизведанных территорий, именно эти страны были морскими </a:t>
            </a:r>
            <a:r>
              <a:rPr lang="ru-RU" dirty="0" err="1"/>
              <a:t>держвами</a:t>
            </a:r>
            <a:r>
              <a:rPr lang="ru-RU" dirty="0"/>
              <a:t>, которые обладали наибольшими ресурсами для снаряжения экспедиций и ведения войн</a:t>
            </a:r>
          </a:p>
        </p:txBody>
      </p:sp>
    </p:spTree>
    <p:extLst>
      <p:ext uri="{BB962C8B-B14F-4D97-AF65-F5344CB8AC3E}">
        <p14:creationId xmlns:p14="http://schemas.microsoft.com/office/powerpoint/2010/main" val="32771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EE78AA-64AB-EA10-40E9-9126958F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/>
              <a:t>Могли ли Китай, Япония и Индия создать колонии?</a:t>
            </a:r>
          </a:p>
        </p:txBody>
      </p:sp>
    </p:spTree>
    <p:extLst>
      <p:ext uri="{BB962C8B-B14F-4D97-AF65-F5344CB8AC3E}">
        <p14:creationId xmlns:p14="http://schemas.microsoft.com/office/powerpoint/2010/main" val="1331966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275F24-2D48-1930-CE2D-9C41C98D9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Могли ли Китай, Япония и Индия создать колонии?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DE8EC04-52CD-17E8-DA49-C78484F56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Да, могли</a:t>
            </a:r>
          </a:p>
          <a:p>
            <a:r>
              <a:rPr lang="ru-RU" dirty="0"/>
              <a:t>Япония островное государство, которое обязано иметь флот, </a:t>
            </a:r>
            <a:r>
              <a:rPr lang="ru-RU" dirty="0" err="1"/>
              <a:t>государсва</a:t>
            </a:r>
            <a:r>
              <a:rPr lang="ru-RU" dirty="0"/>
              <a:t> Китая и Индии довольно древние, и вполне могли к этому времени обладать хорошим флотом и знаниями для освоения новых земель</a:t>
            </a:r>
          </a:p>
        </p:txBody>
      </p:sp>
    </p:spTree>
    <p:extLst>
      <p:ext uri="{BB962C8B-B14F-4D97-AF65-F5344CB8AC3E}">
        <p14:creationId xmlns:p14="http://schemas.microsoft.com/office/powerpoint/2010/main" val="1955523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6A064E-5395-41B7-F504-58C74DA90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территории могли колонизовать Китай, Индия, Япония?</a:t>
            </a:r>
            <a:br>
              <a:rPr lang="ru-RU" dirty="0"/>
            </a:br>
            <a:r>
              <a:rPr lang="ru-RU" dirty="0"/>
              <a:t>Почему именно эти территории?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62C18A5-4DDA-9A44-3358-670607BF5E0D}"/>
              </a:ext>
            </a:extLst>
          </p:cNvPr>
          <p:cNvSpPr txBox="1"/>
          <p:nvPr/>
        </p:nvSpPr>
        <p:spPr>
          <a:xfrm>
            <a:off x="755576" y="5373216"/>
            <a:ext cx="793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*При ответе на вопрос необходимо воспользоваться картой. </a:t>
            </a:r>
          </a:p>
        </p:txBody>
      </p:sp>
    </p:spTree>
    <p:extLst>
      <p:ext uri="{BB962C8B-B14F-4D97-AF65-F5344CB8AC3E}">
        <p14:creationId xmlns:p14="http://schemas.microsoft.com/office/powerpoint/2010/main" val="1085896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0F50CD-8A44-D225-135A-459AEFA2F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15" y="620688"/>
            <a:ext cx="8229600" cy="1066800"/>
          </a:xfrm>
        </p:spPr>
        <p:txBody>
          <a:bodyPr/>
          <a:lstStyle/>
          <a:p>
            <a:r>
              <a:rPr lang="ru-RU" dirty="0"/>
              <a:t>Вариант ответа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61D161D-C30A-F210-F9E4-09144628E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легенда</a:t>
            </a:r>
            <a:endParaRPr lang="ru-RU" dirty="0"/>
          </a:p>
        </p:txBody>
      </p:sp>
      <p:pic>
        <p:nvPicPr>
          <p:cNvPr id="1026" name="Picture 2" descr="C:\Users\PC\Desktop\хлам\11 класс\проект 2023\photodraw.ru-9481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-5057"/>
          <a:stretch/>
        </p:blipFill>
        <p:spPr bwMode="auto">
          <a:xfrm>
            <a:off x="5292080" y="1556792"/>
            <a:ext cx="3243426" cy="453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878667"/>
              </p:ext>
            </p:extLst>
          </p:nvPr>
        </p:nvGraphicFramePr>
        <p:xfrm>
          <a:off x="251520" y="2852936"/>
          <a:ext cx="4608512" cy="2550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1671"/>
                <a:gridCol w="2946841"/>
              </a:tblGrid>
              <a:tr h="792088">
                <a:tc>
                  <a:txBody>
                    <a:bodyPr/>
                    <a:lstStyle/>
                    <a:p>
                      <a:pPr marL="269875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Китай </a:t>
                      </a:r>
                      <a:endParaRPr lang="ru-RU" sz="1400" b="1" kern="100" dirty="0">
                        <a:solidFill>
                          <a:srgbClr val="2F5496"/>
                        </a:solidFill>
                        <a:effectLst/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Восточная Азия, часть Индонезии, Корея, Океания </a:t>
                      </a:r>
                      <a:endParaRPr lang="ru-RU" sz="1400" b="1" kern="100" dirty="0">
                        <a:solidFill>
                          <a:srgbClr val="2F5496"/>
                        </a:solidFill>
                        <a:effectLst/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840093">
                <a:tc>
                  <a:txBody>
                    <a:bodyPr/>
                    <a:lstStyle/>
                    <a:p>
                      <a:pPr marL="269875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Япония </a:t>
                      </a:r>
                      <a:endParaRPr lang="ru-RU" sz="1400" b="1" kern="100" dirty="0">
                        <a:solidFill>
                          <a:srgbClr val="2F5496"/>
                        </a:solidFill>
                        <a:effectLst/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Восточная Азия, Аляска, Океания</a:t>
                      </a:r>
                      <a:endParaRPr lang="ru-RU" sz="1400" b="1" kern="100" dirty="0">
                        <a:solidFill>
                          <a:srgbClr val="2F5496"/>
                        </a:solidFill>
                        <a:effectLst/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  <a:tr h="749870">
                <a:tc>
                  <a:txBody>
                    <a:bodyPr/>
                    <a:lstStyle/>
                    <a:p>
                      <a:pPr marL="269875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Индия </a:t>
                      </a:r>
                      <a:endParaRPr lang="ru-RU" sz="1400" b="1" kern="100">
                        <a:solidFill>
                          <a:srgbClr val="2F5496"/>
                        </a:solidFill>
                        <a:effectLst/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Центральная Азия, часть Индонезии, часть Австралии </a:t>
                      </a:r>
                      <a:endParaRPr lang="ru-RU" sz="1400" b="1" kern="100" dirty="0">
                        <a:solidFill>
                          <a:srgbClr val="2F5496"/>
                        </a:solidFill>
                        <a:effectLst/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207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319225-C416-33F7-0FF9-963F549AF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Какие территории могли колонизовать Китай, Индия, Япония?</a:t>
            </a:r>
            <a:br>
              <a:rPr lang="ru-RU" dirty="0"/>
            </a:br>
            <a:r>
              <a:rPr lang="ru-RU" dirty="0"/>
              <a:t>Почему именно эти территории?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85D346B-8B62-24E0-D408-08F0EF8D7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937624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Территории </a:t>
            </a:r>
            <a:r>
              <a:rPr lang="ru-RU" dirty="0"/>
              <a:t>восточной части Азии, острова Океании, крупные архипелаги современной Индонезии( большие и малые </a:t>
            </a:r>
            <a:r>
              <a:rPr lang="ru-RU" dirty="0" err="1"/>
              <a:t>Зондские</a:t>
            </a:r>
            <a:r>
              <a:rPr lang="ru-RU" dirty="0"/>
              <a:t> острова), Австралия, Африка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2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066800"/>
          </a:xfrm>
        </p:spPr>
        <p:txBody>
          <a:bodyPr/>
          <a:lstStyle/>
          <a:p>
            <a:r>
              <a:rPr lang="ru-RU" dirty="0"/>
              <a:t>Имена открывателей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/>
              <a:t>Афанасий Никитин (Россия)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err="1"/>
              <a:t>Бартоломеу</a:t>
            </a:r>
            <a:r>
              <a:rPr lang="ru-RU" dirty="0"/>
              <a:t> </a:t>
            </a:r>
            <a:r>
              <a:rPr lang="ru-RU" dirty="0" err="1"/>
              <a:t>Диашь</a:t>
            </a:r>
            <a:r>
              <a:rPr lang="ru-RU" dirty="0"/>
              <a:t> (Португалия)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err="1"/>
              <a:t>Васка</a:t>
            </a:r>
            <a:r>
              <a:rPr lang="ru-RU" dirty="0"/>
              <a:t> да Гама (Португалия 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Христофор Колумб (Испания)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err="1"/>
              <a:t>Фернан</a:t>
            </a:r>
            <a:r>
              <a:rPr lang="ru-RU" dirty="0"/>
              <a:t> Магеллан (Португалия)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Абель Тасман (Нидерланды )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/>
              <a:t>Семён Дежнев (Россия)</a:t>
            </a:r>
          </a:p>
        </p:txBody>
      </p:sp>
    </p:spTree>
    <p:extLst>
      <p:ext uri="{BB962C8B-B14F-4D97-AF65-F5344CB8AC3E}">
        <p14:creationId xmlns:p14="http://schemas.microsoft.com/office/powerpoint/2010/main" val="31549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Соедини имена и их открытия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278924"/>
              </p:ext>
            </p:extLst>
          </p:nvPr>
        </p:nvGraphicFramePr>
        <p:xfrm>
          <a:off x="457200" y="2249488"/>
          <a:ext cx="8229600" cy="354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Открыватели</a:t>
                      </a:r>
                      <a:r>
                        <a:rPr lang="ru-RU" baseline="0" dirty="0">
                          <a:latin typeface="+mn-lt"/>
                          <a:cs typeface="Calibri Light" panose="020F0302020204030204" pitchFamily="34" charset="0"/>
                        </a:rPr>
                        <a:t> 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Открытия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6624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А. </a:t>
                      </a:r>
                      <a:r>
                        <a:rPr kumimoji="0" lang="ru-RU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Васко</a:t>
                      </a:r>
                      <a:r>
                        <a:rPr kumimoji="0" lang="ru-RU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 да Гама</a:t>
                      </a:r>
                      <a:endParaRPr lang="ru-RU" dirty="0">
                        <a:solidFill>
                          <a:schemeClr val="tx1"/>
                        </a:solidFill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1. 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Открытие Австралии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+mn-lt"/>
                          <a:cs typeface="Calibri Light" panose="020F0302020204030204" pitchFamily="34" charset="0"/>
                        </a:rPr>
                        <a:t>Б.</a:t>
                      </a:r>
                      <a:r>
                        <a:rPr lang="ru-RU" baseline="0" dirty="0">
                          <a:effectLst/>
                          <a:latin typeface="+mn-lt"/>
                          <a:cs typeface="Calibri Light" panose="020F0302020204030204" pitchFamily="34" charset="0"/>
                        </a:rPr>
                        <a:t> Х</a:t>
                      </a:r>
                      <a:r>
                        <a:rPr lang="ru-RU" dirty="0">
                          <a:effectLst/>
                          <a:latin typeface="+mn-lt"/>
                          <a:cs typeface="Calibri Light" panose="020F0302020204030204" pitchFamily="34" charset="0"/>
                        </a:rPr>
                        <a:t>ристофор Колумб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2. 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 Light" panose="020F0302020204030204" pitchFamily="34" charset="0"/>
                        </a:rPr>
                        <a:t>Морской путь в Индию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В.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Фернан</a:t>
                      </a:r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 Магеллан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3</a:t>
                      </a:r>
                      <a:r>
                        <a:rPr lang="ru-RU">
                          <a:latin typeface="+mn-lt"/>
                          <a:cs typeface="Calibri Light" panose="020F0302020204030204" pitchFamily="34" charset="0"/>
                        </a:rPr>
                        <a:t>. </a:t>
                      </a:r>
                      <a:r>
                        <a:rPr lang="ru-RU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Путешествие к берегам «Нового Света»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Г. Франсиско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Писарро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4.</a:t>
                      </a:r>
                      <a:r>
                        <a:rPr lang="ru-RU" baseline="0" dirty="0">
                          <a:latin typeface="+mn-lt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Острова Гаити и Куба, Центральная Америка, Северное побережье Южной Америки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Д. Абель Тасман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5.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Первое кругосветное плавание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Е.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Америго</a:t>
                      </a:r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Веспуччи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+mn-lt"/>
                        </a:rPr>
                        <a:t>6. Завоевание государства инков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551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Соедини имена и их открытия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814436"/>
              </p:ext>
            </p:extLst>
          </p:nvPr>
        </p:nvGraphicFramePr>
        <p:xfrm>
          <a:off x="457200" y="2249488"/>
          <a:ext cx="8229600" cy="354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Открыватели</a:t>
                      </a:r>
                      <a:r>
                        <a:rPr lang="ru-RU" baseline="0" dirty="0">
                          <a:latin typeface="+mn-lt"/>
                          <a:cs typeface="Calibri Light" panose="020F0302020204030204" pitchFamily="34" charset="0"/>
                        </a:rPr>
                        <a:t> 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Открытия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6624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А. </a:t>
                      </a:r>
                      <a:r>
                        <a:rPr kumimoji="0" lang="ru-RU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Васко</a:t>
                      </a:r>
                      <a:r>
                        <a:rPr kumimoji="0" lang="ru-RU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 да Гама</a:t>
                      </a:r>
                      <a:endParaRPr lang="ru-RU" dirty="0">
                        <a:solidFill>
                          <a:schemeClr val="tx1"/>
                        </a:solidFill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1. 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Открытие Австралии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+mn-lt"/>
                          <a:cs typeface="Calibri Light" panose="020F0302020204030204" pitchFamily="34" charset="0"/>
                        </a:rPr>
                        <a:t>Б.</a:t>
                      </a:r>
                      <a:r>
                        <a:rPr lang="ru-RU" baseline="0" dirty="0">
                          <a:effectLst/>
                          <a:latin typeface="+mn-lt"/>
                          <a:cs typeface="Calibri Light" panose="020F0302020204030204" pitchFamily="34" charset="0"/>
                        </a:rPr>
                        <a:t> Х</a:t>
                      </a:r>
                      <a:r>
                        <a:rPr lang="ru-RU" dirty="0">
                          <a:effectLst/>
                          <a:latin typeface="+mn-lt"/>
                          <a:cs typeface="Calibri Light" panose="020F0302020204030204" pitchFamily="34" charset="0"/>
                        </a:rPr>
                        <a:t>ристофор Колумб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2. 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 Light" panose="020F0302020204030204" pitchFamily="34" charset="0"/>
                        </a:rPr>
                        <a:t>Морской путь в Индию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В.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Фернан</a:t>
                      </a:r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 Магеллан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3</a:t>
                      </a:r>
                      <a:r>
                        <a:rPr lang="ru-RU">
                          <a:latin typeface="+mn-lt"/>
                          <a:cs typeface="Calibri Light" panose="020F0302020204030204" pitchFamily="34" charset="0"/>
                        </a:rPr>
                        <a:t>. </a:t>
                      </a:r>
                      <a:r>
                        <a:rPr lang="ru-RU" b="0" i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Путешествие к берегам «Нового Света»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Г. Франсиско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Писарро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4.</a:t>
                      </a:r>
                      <a:r>
                        <a:rPr lang="ru-RU" baseline="0" dirty="0">
                          <a:latin typeface="+mn-lt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Острова Гаити и Куба, Центральная Америка, Северное побережье Южной Америки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Д. Абель Тасман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n-lt"/>
                          <a:cs typeface="Calibri Light" panose="020F0302020204030204" pitchFamily="34" charset="0"/>
                        </a:rPr>
                        <a:t>5.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Первое кругосветное плавание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Е.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Америго</a:t>
                      </a:r>
                      <a:r>
                        <a:rPr kumimoji="0" lang="ru-RU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kumimoji="0" lang="ru-RU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Calibri Light" panose="020F0302020204030204" pitchFamily="34" charset="0"/>
                        </a:rPr>
                        <a:t>Веспуччи</a:t>
                      </a:r>
                      <a:endParaRPr lang="ru-RU" dirty="0">
                        <a:latin typeface="+mn-lt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+mn-lt"/>
                        </a:rPr>
                        <a:t>6. Завоевание государства инков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6093296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 :245613 </a:t>
            </a:r>
          </a:p>
        </p:txBody>
      </p:sp>
    </p:spTree>
    <p:extLst>
      <p:ext uri="{BB962C8B-B14F-4D97-AF65-F5344CB8AC3E}">
        <p14:creationId xmlns:p14="http://schemas.microsoft.com/office/powerpoint/2010/main" val="62476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768570"/>
              </p:ext>
            </p:extLst>
          </p:nvPr>
        </p:nvGraphicFramePr>
        <p:xfrm>
          <a:off x="6948264" y="1196752"/>
          <a:ext cx="1728192" cy="37386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9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А) Англия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1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Б) Франция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5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В) Португалия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9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Г) Испания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5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Д) Голландия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1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Е) Китай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1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Ё) Япония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50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Ж) Индия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6" y="764704"/>
            <a:ext cx="600091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F1DA217-FBA6-687C-DD3B-024FEDCFDC28}"/>
              </a:ext>
            </a:extLst>
          </p:cNvPr>
          <p:cNvSpPr txBox="1"/>
          <p:nvPr/>
        </p:nvSpPr>
        <p:spPr>
          <a:xfrm>
            <a:off x="4716016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7704" y="2848290"/>
            <a:ext cx="230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16228" y="3429000"/>
            <a:ext cx="27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78316" y="2663624"/>
            <a:ext cx="21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443711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34290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16641" y="30746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50829" y="3408387"/>
            <a:ext cx="11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97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4669362"/>
              </p:ext>
            </p:extLst>
          </p:nvPr>
        </p:nvGraphicFramePr>
        <p:xfrm>
          <a:off x="6948264" y="1196752"/>
          <a:ext cx="1728192" cy="37386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9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А) Англия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1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Б) Франция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5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В) Португалия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9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Г) Испания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5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Д) Голландия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1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Е) Китай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1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Ё) Япония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50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Ж) Индия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6" y="764704"/>
            <a:ext cx="600091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F1DA217-FBA6-687C-DD3B-024FEDCFDC28}"/>
              </a:ext>
            </a:extLst>
          </p:cNvPr>
          <p:cNvSpPr txBox="1"/>
          <p:nvPr/>
        </p:nvSpPr>
        <p:spPr>
          <a:xfrm>
            <a:off x="4716016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7704" y="2848290"/>
            <a:ext cx="230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16228" y="3429000"/>
            <a:ext cx="27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78316" y="2663624"/>
            <a:ext cx="21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443711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34290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16641" y="30746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50829" y="3408387"/>
            <a:ext cx="11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32028" y="576643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35721684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1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Соединить колонии и метрополии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86353"/>
              </p:ext>
            </p:extLst>
          </p:nvPr>
        </p:nvGraphicFramePr>
        <p:xfrm>
          <a:off x="457200" y="2249488"/>
          <a:ext cx="8003232" cy="3555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1616"/>
                <a:gridCol w="4001616"/>
              </a:tblGrid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Метрополии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Колонии 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1.Англия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 Алжир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2.Испания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 Чили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3.Португалия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 Австралия 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4.Франция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 Бразилия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55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Соединить колонии и метрополии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87612"/>
              </p:ext>
            </p:extLst>
          </p:nvPr>
        </p:nvGraphicFramePr>
        <p:xfrm>
          <a:off x="457200" y="2249488"/>
          <a:ext cx="8003232" cy="3555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1616"/>
                <a:gridCol w="4001616"/>
              </a:tblGrid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Метрополии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Колонии 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1.Англия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 Алжир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2.Испания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 Чили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3.Португалия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 Австралия </a:t>
                      </a:r>
                      <a:endParaRPr lang="ru-RU" dirty="0"/>
                    </a:p>
                  </a:txBody>
                  <a:tcPr/>
                </a:tc>
              </a:tr>
              <a:tr h="711155">
                <a:tc>
                  <a:txBody>
                    <a:bodyPr/>
                    <a:lstStyle/>
                    <a:p>
                      <a:r>
                        <a:rPr lang="ru-RU" dirty="0" smtClean="0"/>
                        <a:t>4.Франция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 Бразилия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59492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ВБГА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32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Почему странам Европы удалось колонизовать большие территории?</a:t>
            </a:r>
          </a:p>
        </p:txBody>
      </p:sp>
    </p:spTree>
    <p:extLst>
      <p:ext uri="{BB962C8B-B14F-4D97-AF65-F5344CB8AC3E}">
        <p14:creationId xmlns:p14="http://schemas.microsoft.com/office/powerpoint/2010/main" val="3812279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105</TotalTime>
  <Words>493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Эпоха Великих Географических Открытий  (ВГО)</vt:lpstr>
      <vt:lpstr>Имена открывателей</vt:lpstr>
      <vt:lpstr>Соедини имена и их открытия </vt:lpstr>
      <vt:lpstr>Соедини имена и их открытия </vt:lpstr>
      <vt:lpstr>Презентация PowerPoint</vt:lpstr>
      <vt:lpstr>Презентация PowerPoint</vt:lpstr>
      <vt:lpstr>Соединить колонии и метрополии</vt:lpstr>
      <vt:lpstr>Соединить колонии и метрополии</vt:lpstr>
      <vt:lpstr>Почему странам Европы удалось колонизовать большие территории?</vt:lpstr>
      <vt:lpstr>Почему странам Европы удалось колонизовать большие территории?</vt:lpstr>
      <vt:lpstr>Могли ли Китай, Япония и Индия создать колонии?</vt:lpstr>
      <vt:lpstr>Могли ли Китай, Япония и Индия создать колонии?</vt:lpstr>
      <vt:lpstr>Какие территории могли колонизовать Китай, Индия, Япония? Почему именно эти территории?</vt:lpstr>
      <vt:lpstr>Вариант ответа</vt:lpstr>
      <vt:lpstr>Какие территории могли колонизовать Китай, Индия, Япония? Почему именно эти территории?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12</cp:revision>
  <dcterms:created xsi:type="dcterms:W3CDTF">2022-11-16T15:07:54Z</dcterms:created>
  <dcterms:modified xsi:type="dcterms:W3CDTF">2023-04-04T18:35:33Z</dcterms:modified>
</cp:coreProperties>
</file>