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2" r:id="rId6"/>
    <p:sldId id="261" r:id="rId7"/>
    <p:sldId id="259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A34A2-98D3-4B50-982D-300B307087D9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AEB96-6421-4A35-A62F-0492B3A680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52287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A34A2-98D3-4B50-982D-300B307087D9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AEB96-6421-4A35-A62F-0492B3A680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4903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A34A2-98D3-4B50-982D-300B307087D9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AEB96-6421-4A35-A62F-0492B3A680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2363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A34A2-98D3-4B50-982D-300B307087D9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AEB96-6421-4A35-A62F-0492B3A680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19535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A34A2-98D3-4B50-982D-300B307087D9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AEB96-6421-4A35-A62F-0492B3A680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2739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A34A2-98D3-4B50-982D-300B307087D9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AEB96-6421-4A35-A62F-0492B3A680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71785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A34A2-98D3-4B50-982D-300B307087D9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AEB96-6421-4A35-A62F-0492B3A680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6768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A34A2-98D3-4B50-982D-300B307087D9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AEB96-6421-4A35-A62F-0492B3A680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17842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A34A2-98D3-4B50-982D-300B307087D9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AEB96-6421-4A35-A62F-0492B3A680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69302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A34A2-98D3-4B50-982D-300B307087D9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AEB96-6421-4A35-A62F-0492B3A680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1366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A34A2-98D3-4B50-982D-300B307087D9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AEB96-6421-4A35-A62F-0492B3A680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2369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AA34A2-98D3-4B50-982D-300B307087D9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AEB96-6421-4A35-A62F-0492B3A680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2702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Дарья\Desktop\зайка\1645138892_8-phonoteka-org-p-goluboi-fon-so-snezhinkami-dlya-prezentats-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505200" y="-1681163"/>
            <a:ext cx="16154400" cy="10220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8157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Дарья\Desktop\зайка\1645138892_8-phonoteka-org-p-goluboi-fon-so-snezhinkami-dlya-prezentats-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7261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951437" flipV="1">
            <a:off x="432904" y="-45118"/>
            <a:ext cx="8363272" cy="3405759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Соберем зайку на новогодний Бал</a:t>
            </a:r>
            <a:endParaRPr lang="ru-RU" sz="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051" name="Picture 3" descr="C:\Users\Дарья\Desktop\зайка\419e8fb2-52e7-49ef-872d-81c66629b0d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69010" y="2860546"/>
            <a:ext cx="2880323" cy="3997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Дарья\Desktop\зайка\419e8fb2-52e7-49ef-872d-81c66629b0d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0370" y="7533456"/>
            <a:ext cx="6385257" cy="11351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Дарья\Desktop\зайка\img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9919" y="3356992"/>
            <a:ext cx="3478580" cy="2608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25374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Дарья\Desktop\зайка\1645138892_8-phonoteka-org-p-goluboi-fon-so-snezhinkami-dlya-prezentats-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25251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Дарья\Desktop\зайка\d457ea46-f0cc-4711-b174-ae1b07dafe5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48680"/>
            <a:ext cx="2367722" cy="4209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Дарья\Desktop\зайка\f1d66783-ffcf-490a-9c8b-9b373bc47813 (1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292080" y="458376"/>
            <a:ext cx="2448272" cy="3072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-180528" y="2924944"/>
            <a:ext cx="9324528" cy="310854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Возьмем кусочки разноцветного </a:t>
            </a:r>
            <a:r>
              <a:rPr lang="ru-RU" sz="44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</a:t>
            </a:r>
            <a:r>
              <a:rPr lang="ru-RU" sz="4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атина</a:t>
            </a:r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и набираем </a:t>
            </a:r>
          </a:p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 «</a:t>
            </a:r>
            <a:r>
              <a:rPr lang="ru-RU" sz="4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Живульку</a:t>
            </a:r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» получае</a:t>
            </a:r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тся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пышная юбка плать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е.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36380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Дарья\Desktop\зайка\1645138892_8-phonoteka-org-p-goluboi-fon-so-snezhinkami-dlya-prezentats-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25251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1520" y="548680"/>
            <a:ext cx="2367721" cy="4209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flipH="1">
            <a:off x="4481736" y="404665"/>
            <a:ext cx="4194720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-180528" y="2924944"/>
            <a:ext cx="9324528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Украшаем наше платье бусинами делаем нашей Зайке красивый бантик и бусы</a:t>
            </a:r>
          </a:p>
        </p:txBody>
      </p:sp>
    </p:spTree>
    <p:extLst>
      <p:ext uri="{BB962C8B-B14F-4D97-AF65-F5344CB8AC3E}">
        <p14:creationId xmlns:p14="http://schemas.microsoft.com/office/powerpoint/2010/main" val="33821664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Дарья\Desktop\зайка\1645138892_8-phonoteka-org-p-goluboi-fon-so-snezhinkami-dlya-prezentats-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25251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1520" y="548681"/>
            <a:ext cx="2367721" cy="4209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flipH="1">
            <a:off x="5220072" y="764704"/>
            <a:ext cx="2952328" cy="3993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-180528" y="2924944"/>
            <a:ext cx="9324528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Наша зайка готова к новогоднему баллу</a:t>
            </a:r>
          </a:p>
        </p:txBody>
      </p:sp>
    </p:spTree>
    <p:extLst>
      <p:ext uri="{BB962C8B-B14F-4D97-AF65-F5344CB8AC3E}">
        <p14:creationId xmlns:p14="http://schemas.microsoft.com/office/powerpoint/2010/main" val="2908656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02114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Дарья\Desktop\зайка\1645138892_8-phonoteka-org-p-goluboi-fon-so-snezhinkami-dlya-prezentats-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609297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37</Words>
  <Application>Microsoft Office PowerPoint</Application>
  <PresentationFormat>Экран (4:3)</PresentationFormat>
  <Paragraphs>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Соберем зайку на новогодний Бал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Дарья</dc:creator>
  <cp:lastModifiedBy>Дарья</cp:lastModifiedBy>
  <cp:revision>4</cp:revision>
  <dcterms:created xsi:type="dcterms:W3CDTF">2022-12-09T02:32:38Z</dcterms:created>
  <dcterms:modified xsi:type="dcterms:W3CDTF">2022-12-09T03:02:58Z</dcterms:modified>
</cp:coreProperties>
</file>