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68" r:id="rId2"/>
    <p:sldId id="270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16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8573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843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6918028" y="798974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583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1941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3804985"/>
            <a:ext cx="56170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5590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571343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0" y="2013936"/>
            <a:ext cx="3125871" cy="34375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2013936"/>
            <a:ext cx="3125652" cy="343755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6955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571344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3125766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9182" y="2023004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821491"/>
            <a:ext cx="31256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13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353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220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1748" y="3205491"/>
            <a:ext cx="242327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0955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996501" y="482171"/>
            <a:ext cx="3511387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252420" cy="320123"/>
          </a:xfrm>
        </p:spPr>
        <p:txBody>
          <a:bodyPr/>
          <a:lstStyle>
            <a:lvl1pPr algn="l">
              <a:defRPr/>
            </a:lvl1pPr>
          </a:lstStyle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251553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1281" y="3143605"/>
            <a:ext cx="324201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5157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845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D66573-B41C-4B8C-82B6-7C8A7B9BF8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958810" cy="25202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Знакомство с творчеством</a:t>
            </a:r>
            <a:br>
              <a:rPr lang="ru-RU" dirty="0"/>
            </a:br>
            <a:r>
              <a:rPr lang="ru-RU" dirty="0"/>
              <a:t> П.И ЧАЙКОВСКОГО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94611F4-B1A4-44C6-A2AC-8304704888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07704" y="2636912"/>
            <a:ext cx="6264696" cy="4032448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Презентацию составил </a:t>
            </a:r>
          </a:p>
          <a:p>
            <a:pPr algn="ctr"/>
            <a:r>
              <a:rPr lang="ru-RU" dirty="0"/>
              <a:t>музыкальный руководитель Мельник И.В.</a:t>
            </a:r>
          </a:p>
          <a:p>
            <a:pPr algn="ctr"/>
            <a:r>
              <a:rPr lang="ru-RU" dirty="0"/>
              <a:t> МКДОУ Нововоронежский детский сад №4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r>
              <a:rPr lang="ru-RU" dirty="0"/>
              <a:t>                         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r>
              <a:rPr lang="ru-RU" dirty="0"/>
              <a:t>2023г.</a:t>
            </a:r>
          </a:p>
        </p:txBody>
      </p:sp>
    </p:spTree>
    <p:extLst>
      <p:ext uri="{BB962C8B-B14F-4D97-AF65-F5344CB8AC3E}">
        <p14:creationId xmlns:p14="http://schemas.microsoft.com/office/powerpoint/2010/main" val="3343928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006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196752"/>
            <a:ext cx="3704656" cy="5087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B7B553E-8A21-4C2C-AB5D-6FBBC669B8A7}"/>
              </a:ext>
            </a:extLst>
          </p:cNvPr>
          <p:cNvSpPr/>
          <p:nvPr/>
        </p:nvSpPr>
        <p:spPr>
          <a:xfrm>
            <a:off x="4572000" y="1196752"/>
            <a:ext cx="381642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ru-RU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0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«Детский альбом» - уникальный цикл, один из самых понятных, близких сердцу каждого ребенка — и одновременно одно из наиболее глубоких сочинений Чайковского, в котором параллельно развиваются два «сюжета». Первый из них — явный, очевидный. Он отражает день ребенка. Второй, скрытый, символизирует жизнь человека. </a:t>
            </a:r>
            <a:endParaRPr lang="ru-RU" sz="20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cTZ0C-yjX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4711090" cy="3845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82B3C37-4EF0-44A3-B0B0-FFF04806486F}"/>
              </a:ext>
            </a:extLst>
          </p:cNvPr>
          <p:cNvSpPr/>
          <p:nvPr/>
        </p:nvSpPr>
        <p:spPr>
          <a:xfrm>
            <a:off x="5148064" y="1847798"/>
            <a:ext cx="3438128" cy="3162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b="1" i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Они в коробочке лежат, но если их достать,</a:t>
            </a:r>
            <a:endParaRPr lang="ru-RU" sz="2400" b="1" i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b="1" i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Построятся за рядом ряд, пойдут маршировать!</a:t>
            </a:r>
            <a:endParaRPr lang="ru-RU" sz="2400" b="1" i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b="1" i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И каждый с новеньким ружьем, похожи, словно братики,</a:t>
            </a:r>
            <a:endParaRPr lang="ru-RU" sz="2400" b="1" i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b="1" i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</a:rPr>
              <a:t>Кто скажет, как мы их зовем? </a:t>
            </a:r>
            <a:endParaRPr lang="ru-RU" b="1" i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05227EC-1E81-4ACC-BA46-2CECB2CDBDAC}"/>
              </a:ext>
            </a:extLst>
          </p:cNvPr>
          <p:cNvSpPr/>
          <p:nvPr/>
        </p:nvSpPr>
        <p:spPr>
          <a:xfrm>
            <a:off x="1043608" y="332656"/>
            <a:ext cx="6372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“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Марш оловянных солдатиков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”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14a833_30e93559_XX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5" y="1236880"/>
            <a:ext cx="4032448" cy="5489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3BF96EB-E277-4D41-AF1C-3F0580555DEF}"/>
              </a:ext>
            </a:extLst>
          </p:cNvPr>
          <p:cNvSpPr/>
          <p:nvPr/>
        </p:nvSpPr>
        <p:spPr>
          <a:xfrm>
            <a:off x="4860032" y="2420888"/>
            <a:ext cx="3600400" cy="2654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Кукла заболела, на бочок легла.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Дали ей конфетку – кукла не взяла,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«Сами виноваты» - доктор говорит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«У нее животик от конфет болит»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59B2981-AEAD-4707-802B-FB3CCEE30725}"/>
              </a:ext>
            </a:extLst>
          </p:cNvPr>
          <p:cNvSpPr/>
          <p:nvPr/>
        </p:nvSpPr>
        <p:spPr>
          <a:xfrm>
            <a:off x="827584" y="40059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en-US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“</a:t>
            </a:r>
            <a:r>
              <a: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Болезнь куклы</a:t>
            </a:r>
            <a:r>
              <a:rPr lang="en-US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”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nagornov-3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1" y="1089335"/>
            <a:ext cx="4680519" cy="53508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93CD464-D892-464B-9D2E-CC0D3F124E05}"/>
              </a:ext>
            </a:extLst>
          </p:cNvPr>
          <p:cNvSpPr/>
          <p:nvPr/>
        </p:nvSpPr>
        <p:spPr>
          <a:xfrm>
            <a:off x="5004048" y="705155"/>
            <a:ext cx="4139952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Тихо, тихо сядем рядом -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входит </a:t>
            </a:r>
            <a:r>
              <a:rPr lang="ru-RU" b="1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музыка в наш дом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В удивительном наряде,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разноцветном, голубом.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И раздвинутся вдруг стены,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Вся земля видна вокруг.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Пляшут волны речки пенной,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Чутко дремлют лес и луг.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В даль бегут степные тропки,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Тают в дымке голубой,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Это </a:t>
            </a:r>
            <a:r>
              <a:rPr lang="ru-RU" b="1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музыка торопит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И зовет нас за собой.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9187B3A-0363-4499-9817-8DB5024AF0C5}"/>
              </a:ext>
            </a:extLst>
          </p:cNvPr>
          <p:cNvSpPr/>
          <p:nvPr/>
        </p:nvSpPr>
        <p:spPr>
          <a:xfrm>
            <a:off x="683568" y="351212"/>
            <a:ext cx="52920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en-US" sz="4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“</a:t>
            </a:r>
            <a:r>
              <a:rPr lang="ru-RU" sz="4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Новая кукла</a:t>
            </a:r>
            <a:r>
              <a:rPr lang="en-US" sz="4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”</a:t>
            </a:r>
            <a:endParaRPr lang="ru-RU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0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340768"/>
            <a:ext cx="3528392" cy="52337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BBA4EDF-BA4A-45E1-9A62-105458A70407}"/>
              </a:ext>
            </a:extLst>
          </p:cNvPr>
          <p:cNvSpPr/>
          <p:nvPr/>
        </p:nvSpPr>
        <p:spPr>
          <a:xfrm>
            <a:off x="4572000" y="1196752"/>
            <a:ext cx="36004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2524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Согласно сюжетной линии цикла, день, насыщенный разными занятиями ребёнка, подходит к своему завершению. Теперь можно расслабиться, лечь в уютную кроватку и помечтать, а затем погрузиться в волшебные сновидения. Нежная, убаюкивающая пьеса «Сладкая грёза», сочинённая композитором в жанре романсовой лирики, передаёт такое приятное, расслабленное состояние детской души.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D8382B1-8776-491D-B257-791CA07800B1}"/>
              </a:ext>
            </a:extLst>
          </p:cNvPr>
          <p:cNvSpPr/>
          <p:nvPr/>
        </p:nvSpPr>
        <p:spPr>
          <a:xfrm>
            <a:off x="4716016" y="476672"/>
            <a:ext cx="5076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252425"/>
                </a:solidFill>
                <a:latin typeface="times new roman" panose="02020603050405020304" pitchFamily="18" charset="0"/>
              </a:rPr>
              <a:t>“</a:t>
            </a:r>
            <a:r>
              <a:rPr lang="ru-RU" sz="3200" dirty="0">
                <a:solidFill>
                  <a:srgbClr val="252425"/>
                </a:solidFill>
                <a:latin typeface="times new roman" panose="02020603050405020304" pitchFamily="18" charset="0"/>
              </a:rPr>
              <a:t>Сладкая грёза</a:t>
            </a:r>
            <a:r>
              <a:rPr lang="en-US" sz="3200" dirty="0">
                <a:solidFill>
                  <a:srgbClr val="252425"/>
                </a:solidFill>
                <a:latin typeface="times new roman" panose="02020603050405020304" pitchFamily="18" charset="0"/>
              </a:rPr>
              <a:t>”</a:t>
            </a:r>
            <a:endParaRPr lang="ru-RU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526AB9A-2605-4430-B455-D4D4A9462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2996952"/>
            <a:ext cx="8686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>
                <a:solidFill>
                  <a:srgbClr val="C00000"/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205779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6633"/>
            <a:ext cx="8686800" cy="5400599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Цель: </a:t>
            </a:r>
          </a:p>
          <a:p>
            <a:r>
              <a:rPr lang="ru-RU" dirty="0"/>
              <a:t>Познакомить детей с творчеством П. И. Чайковского и его  фортепианным циклом «Детский альбом».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 </a:t>
            </a:r>
            <a:r>
              <a:rPr lang="ru-RU" b="1" dirty="0"/>
              <a:t>Задачи:</a:t>
            </a:r>
          </a:p>
          <a:p>
            <a:r>
              <a:rPr lang="ru-RU" dirty="0"/>
              <a:t>Дать целостное представление о цикле пьес П. И. </a:t>
            </a:r>
            <a:r>
              <a:rPr lang="ru-RU"/>
              <a:t>Чайковского.</a:t>
            </a:r>
            <a:endParaRPr lang="ru-RU" dirty="0"/>
          </a:p>
          <a:p>
            <a:r>
              <a:rPr lang="ru-RU" dirty="0"/>
              <a:t>Развивать образное мышление представляя что может выражать музыка.</a:t>
            </a:r>
          </a:p>
          <a:p>
            <a:r>
              <a:rPr lang="ru-RU" dirty="0"/>
              <a:t>Способствовать формированию интереса к музыке П.И. Чайковского.</a:t>
            </a:r>
          </a:p>
          <a:p>
            <a:r>
              <a:rPr lang="ru-RU" dirty="0"/>
              <a:t>Воспитывать эмоциональную отзывчивость на музыкальные произведения.</a:t>
            </a:r>
          </a:p>
          <a:p>
            <a:r>
              <a:rPr lang="ru-RU" dirty="0"/>
              <a:t>Развивать слуховое внимание и память.</a:t>
            </a:r>
          </a:p>
          <a:p>
            <a:r>
              <a:rPr lang="ru-RU" dirty="0"/>
              <a:t>Способствовать познавательной активности. </a:t>
            </a:r>
          </a:p>
          <a:p>
            <a:r>
              <a:rPr lang="ru-RU" dirty="0"/>
              <a:t>Прививать любовь к прекрасной русской музыке.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Пётр Ильич Чайковский</a:t>
            </a:r>
          </a:p>
        </p:txBody>
      </p:sp>
      <p:pic>
        <p:nvPicPr>
          <p:cNvPr id="4" name="Содержимое 3" descr="1601658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340768"/>
            <a:ext cx="3833738" cy="5111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19C7254-27B3-4825-8F5D-9C89413451C5}"/>
              </a:ext>
            </a:extLst>
          </p:cNvPr>
          <p:cNvSpPr/>
          <p:nvPr/>
        </p:nvSpPr>
        <p:spPr>
          <a:xfrm>
            <a:off x="5076055" y="2204864"/>
            <a:ext cx="405009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/>
              </a:rPr>
              <a:t>Петр Ильич Чайковский </a:t>
            </a:r>
          </a:p>
          <a:p>
            <a:pPr lvl="0" algn="ctr"/>
            <a:r>
              <a:rPr lang="ru-RU" sz="3200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/>
              </a:rPr>
              <a:t>(7 мая 1840 г. – 6 ноября 1893 г.)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006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181" y="1294308"/>
            <a:ext cx="2927117" cy="40200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d187d0b0d0b9d0bad0bed0b2d181d0bad0b8d0b9-d0bdd0bed182d18b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6704" y="1294307"/>
            <a:ext cx="2816436" cy="4020074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7F08A00-D905-4A99-ACBE-B20C022B803B}"/>
              </a:ext>
            </a:extLst>
          </p:cNvPr>
          <p:cNvSpPr/>
          <p:nvPr/>
        </p:nvSpPr>
        <p:spPr>
          <a:xfrm>
            <a:off x="3284622" y="1844824"/>
            <a:ext cx="257403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solidFill>
                  <a:srgbClr val="FF0000"/>
                </a:solidFill>
              </a:rPr>
              <a:t>Сборник был написан в мае 1878 года. Свой цикл детских пьес Чайковский посвятил любимому племяннику Володе Давыдову. В ту пору мальчику было шесть лет. На заглавном листе значилось: «Детски альбом. Сборник легких пьесок для детей. Подражание Шуману».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856d510152473dc97c46197e664be8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798" y="-33265"/>
            <a:ext cx="8686202" cy="5017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7196EFE-0C2F-45B6-8B8F-DE2039DF1D11}"/>
              </a:ext>
            </a:extLst>
          </p:cNvPr>
          <p:cNvSpPr/>
          <p:nvPr/>
        </p:nvSpPr>
        <p:spPr>
          <a:xfrm>
            <a:off x="323528" y="4979591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….люди ездили не в машинах, а на лошадях или в каретах. Мальчики играли не с машинками, а с деревянными лошадками и деревянными солдатиками, но девочкам так же, как и сейчас дарили красивые куклы в длинных бальных платьях…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8a3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116632"/>
            <a:ext cx="3653857" cy="41312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0(14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116632"/>
            <a:ext cx="2733675" cy="3095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800px-Kukly_20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23928" y="3501008"/>
            <a:ext cx="4680080" cy="31181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onservatoriy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833" y="1340357"/>
            <a:ext cx="8742333" cy="51740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B60291D-CEC8-4BC3-8B66-FF08F9173BA3}"/>
              </a:ext>
            </a:extLst>
          </p:cNvPr>
          <p:cNvSpPr/>
          <p:nvPr/>
        </p:nvSpPr>
        <p:spPr>
          <a:xfrm>
            <a:off x="539552" y="548680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sz="3600" b="1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Музыкальная консерватория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33786-image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268760"/>
            <a:ext cx="4125066" cy="5094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88296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3789040"/>
            <a:ext cx="3569495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453A407-A01B-4E4F-90D3-B7F720702390}"/>
              </a:ext>
            </a:extLst>
          </p:cNvPr>
          <p:cNvSpPr/>
          <p:nvPr/>
        </p:nvSpPr>
        <p:spPr>
          <a:xfrm>
            <a:off x="1331640" y="623731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ирижёр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CEC4DD7-E8AF-416A-8A0B-9185D3060AE9}"/>
              </a:ext>
            </a:extLst>
          </p:cNvPr>
          <p:cNvSpPr/>
          <p:nvPr/>
        </p:nvSpPr>
        <p:spPr>
          <a:xfrm>
            <a:off x="4644008" y="1484784"/>
            <a:ext cx="43204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333333"/>
                </a:solidFill>
                <a:latin typeface="YS Text"/>
              </a:rPr>
              <a:t>Дирижер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 – </a:t>
            </a:r>
            <a:r>
              <a:rPr lang="ru-RU" b="1" dirty="0">
                <a:solidFill>
                  <a:srgbClr val="333333"/>
                </a:solidFill>
                <a:latin typeface="YS Text"/>
              </a:rPr>
              <a:t>это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 музыкант, который управляет оркестром или хором. </a:t>
            </a:r>
            <a:r>
              <a:rPr lang="ru-RU" b="1" dirty="0">
                <a:solidFill>
                  <a:srgbClr val="333333"/>
                </a:solidFill>
                <a:latin typeface="YS Text"/>
              </a:rPr>
              <a:t>Этой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 профессии необходимо учиться. Он управляет жестами, мимикой. У него в руках дирижерская палочка.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170</TotalTime>
  <Words>512</Words>
  <Application>Microsoft Office PowerPoint</Application>
  <PresentationFormat>Экран (4:3)</PresentationFormat>
  <Paragraphs>58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Gill Sans MT</vt:lpstr>
      <vt:lpstr>times new roman</vt:lpstr>
      <vt:lpstr>times new roman</vt:lpstr>
      <vt:lpstr>Verdana</vt:lpstr>
      <vt:lpstr>YS Text</vt:lpstr>
      <vt:lpstr>Галерея</vt:lpstr>
      <vt:lpstr>Знакомство с творчеством  П.И ЧАЙКОВСКОГО  </vt:lpstr>
      <vt:lpstr>Презентация PowerPoint</vt:lpstr>
      <vt:lpstr>Презентация PowerPoint</vt:lpstr>
      <vt:lpstr>             Пётр Ильич Чайковский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78</dc:creator>
  <cp:lastModifiedBy>Пользователь</cp:lastModifiedBy>
  <cp:revision>16</cp:revision>
  <dcterms:created xsi:type="dcterms:W3CDTF">2017-10-25T19:52:59Z</dcterms:created>
  <dcterms:modified xsi:type="dcterms:W3CDTF">2023-04-04T09:15:05Z</dcterms:modified>
</cp:coreProperties>
</file>