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58" r:id="rId5"/>
    <p:sldId id="260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CFF"/>
    <a:srgbClr val="FFE5F2"/>
    <a:srgbClr val="FACEE8"/>
    <a:srgbClr val="FDD3F1"/>
    <a:srgbClr val="460023"/>
    <a:srgbClr val="9966FF"/>
    <a:srgbClr val="FFD5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4660"/>
  </p:normalViewPr>
  <p:slideViewPr>
    <p:cSldViewPr snapToGrid="0">
      <p:cViewPr varScale="1">
        <p:scale>
          <a:sx n="41" d="100"/>
          <a:sy n="41" d="100"/>
        </p:scale>
        <p:origin x="-85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6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rgbClr val="FF0000"/>
              </a:solidFill>
            </a:ln>
          </c:spPr>
          <c:dPt>
            <c:idx val="0"/>
            <c:spPr>
              <a:solidFill>
                <a:srgbClr val="00B050"/>
              </a:solidFill>
              <a:ln w="9525" cap="flat" cmpd="sng" algn="ctr">
                <a:solidFill>
                  <a:srgbClr val="FF0000"/>
                </a:solidFill>
                <a:round/>
              </a:ln>
              <a:effectLst/>
            </c:spPr>
          </c:dPt>
          <c:dPt>
            <c:idx val="1"/>
            <c:spPr>
              <a:solidFill>
                <a:srgbClr val="00B050"/>
              </a:solidFill>
              <a:ln w="9525" cap="flat" cmpd="sng" algn="ctr">
                <a:solidFill>
                  <a:srgbClr val="FF0000"/>
                </a:solidFill>
                <a:round/>
              </a:ln>
              <a:effectLst/>
            </c:spPr>
          </c:dPt>
          <c:dPt>
            <c:idx val="2"/>
            <c:spPr>
              <a:solidFill>
                <a:srgbClr val="00B050"/>
              </a:solidFill>
              <a:ln w="9525" cap="flat" cmpd="sng" algn="ctr">
                <a:solidFill>
                  <a:srgbClr val="FF0000"/>
                </a:solidFill>
                <a:round/>
              </a:ln>
              <a:effectLst/>
            </c:spPr>
          </c:dPt>
          <c:dPt>
            <c:idx val="3"/>
            <c:spPr>
              <a:solidFill>
                <a:srgbClr val="00B050"/>
              </a:solidFill>
              <a:ln w="9525" cap="flat" cmpd="sng" algn="ctr">
                <a:solidFill>
                  <a:srgbClr val="FF0000"/>
                </a:solidFill>
                <a:round/>
              </a:ln>
              <a:effectLst/>
            </c:spPr>
          </c:dPt>
          <c:dLbls>
            <c:dLbl>
              <c:idx val="0"/>
              <c:layout>
                <c:manualLayout>
                  <c:x val="-7.7094697401955223E-2"/>
                  <c:y val="0.10195346810567231"/>
                </c:manualLayout>
              </c:layout>
              <c:dLblPos val="bestFit"/>
              <c:showPercent val="1"/>
            </c:dLbl>
            <c:dLbl>
              <c:idx val="1"/>
              <c:layout>
                <c:manualLayout>
                  <c:x val="-0.10826448324394236"/>
                  <c:y val="0.11665515296674267"/>
                </c:manualLayout>
              </c:layout>
              <c:dLblPos val="bestFit"/>
              <c:showPercent val="1"/>
            </c:dLbl>
            <c:spPr>
              <a:noFill/>
              <a:ln>
                <a:solidFill>
                  <a:srgbClr val="460023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rgbClr val="460023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inEnd"/>
            <c:showPercent val="1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3"/>
                <c:pt idx="0">
                  <c:v>знаю</c:v>
                </c:pt>
                <c:pt idx="1">
                  <c:v>частично знаю</c:v>
                </c:pt>
                <c:pt idx="2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5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73886739701015647"/>
          <c:y val="5.3005765123279321E-2"/>
          <c:w val="0.24086414469930392"/>
          <c:h val="0.5763266379214854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460023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ru-RU"/>
        </a:p>
      </c:txPr>
    </c:legend>
    <c:plotVisOnly val="1"/>
    <c:dispBlanksAs val="zero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CC1631-75F1-4654-A6C3-E703994C7115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00AE40-D22D-4389-8D18-D01DE3321DA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0AE40-D22D-4389-8D18-D01DE3321DA2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16BF-42D6-4852-807D-56281F6B2791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E2050-EA06-4C3A-8611-BC0F247AB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7816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16BF-42D6-4852-807D-56281F6B2791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E2050-EA06-4C3A-8611-BC0F247AB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205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16BF-42D6-4852-807D-56281F6B2791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E2050-EA06-4C3A-8611-BC0F247AB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412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16BF-42D6-4852-807D-56281F6B2791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E2050-EA06-4C3A-8611-BC0F247AB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9610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16BF-42D6-4852-807D-56281F6B2791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E2050-EA06-4C3A-8611-BC0F247AB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1072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16BF-42D6-4852-807D-56281F6B2791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E2050-EA06-4C3A-8611-BC0F247AB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5409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16BF-42D6-4852-807D-56281F6B2791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E2050-EA06-4C3A-8611-BC0F247AB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3319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16BF-42D6-4852-807D-56281F6B2791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E2050-EA06-4C3A-8611-BC0F247AB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3051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16BF-42D6-4852-807D-56281F6B2791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E2050-EA06-4C3A-8611-BC0F247AB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2665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16BF-42D6-4852-807D-56281F6B2791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E2050-EA06-4C3A-8611-BC0F247AB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074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16BF-42D6-4852-807D-56281F6B2791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E2050-EA06-4C3A-8611-BC0F247AB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565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616BF-42D6-4852-807D-56281F6B2791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E2050-EA06-4C3A-8611-BC0F247AB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4052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ownloads\VID-20230402-WA0016.mp4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50735" y="4614529"/>
            <a:ext cx="7315199" cy="1701211"/>
          </a:xfrm>
          <a:ln>
            <a:solidFill>
              <a:srgbClr val="460023"/>
            </a:solidFill>
          </a:ln>
        </p:spPr>
        <p:txBody>
          <a:bodyPr>
            <a:normAutofit/>
          </a:bodyPr>
          <a:lstStyle/>
          <a:p>
            <a:pPr algn="r">
              <a:lnSpc>
                <a:spcPct val="150000"/>
              </a:lnSpc>
            </a:pPr>
            <a:r>
              <a:rPr lang="ru-RU" sz="2800" dirty="0" smtClean="0">
                <a:solidFill>
                  <a:srgbClr val="460023"/>
                </a:solidFill>
                <a:latin typeface="Times New Roman" pitchFamily="18" charset="0"/>
                <a:cs typeface="Times New Roman" pitchFamily="18" charset="0"/>
              </a:rPr>
              <a:t>Участник: </a:t>
            </a:r>
            <a:r>
              <a:rPr lang="ru-RU" sz="2800" dirty="0" smtClean="0">
                <a:solidFill>
                  <a:srgbClr val="460023"/>
                </a:solidFill>
                <a:latin typeface="Times New Roman" pitchFamily="18" charset="0"/>
                <a:cs typeface="Times New Roman" pitchFamily="18" charset="0"/>
              </a:rPr>
              <a:t>дети средней </a:t>
            </a:r>
            <a:r>
              <a:rPr lang="ru-RU" sz="2800" dirty="0" smtClean="0">
                <a:solidFill>
                  <a:srgbClr val="460023"/>
                </a:solidFill>
                <a:latin typeface="Times New Roman" pitchFamily="18" charset="0"/>
                <a:cs typeface="Times New Roman" pitchFamily="18" charset="0"/>
              </a:rPr>
              <a:t>группы </a:t>
            </a:r>
            <a:r>
              <a:rPr lang="ru-RU" sz="2800" dirty="0" smtClean="0">
                <a:solidFill>
                  <a:srgbClr val="460023"/>
                </a:solidFill>
                <a:latin typeface="Times New Roman" pitchFamily="18" charset="0"/>
                <a:cs typeface="Times New Roman" pitchFamily="18" charset="0"/>
              </a:rPr>
              <a:t>«Теремок», </a:t>
            </a:r>
            <a:r>
              <a:rPr lang="ru-RU" sz="2800" dirty="0" smtClean="0">
                <a:solidFill>
                  <a:srgbClr val="460023"/>
                </a:solidFill>
                <a:latin typeface="Times New Roman" pitchFamily="18" charset="0"/>
                <a:cs typeface="Times New Roman" pitchFamily="18" charset="0"/>
              </a:rPr>
              <a:t>родители и педагог</a:t>
            </a:r>
            <a:endParaRPr lang="ru-RU" sz="2800" dirty="0">
              <a:solidFill>
                <a:srgbClr val="46002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61507" y="361506"/>
            <a:ext cx="11830493" cy="510363"/>
          </a:xfrm>
          <a:prstGeom prst="rect">
            <a:avLst/>
          </a:prstGeom>
          <a:ln>
            <a:solidFill>
              <a:srgbClr val="460023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solidFill>
                  <a:srgbClr val="460023"/>
                </a:solidFill>
                <a:latin typeface="Times New Roman" pitchFamily="18" charset="0"/>
                <a:cs typeface="Times New Roman" pitchFamily="18" charset="0"/>
              </a:rPr>
              <a:t>МАДОУ </a:t>
            </a:r>
            <a:r>
              <a:rPr lang="ru-RU" sz="2000" b="1" dirty="0" smtClean="0">
                <a:solidFill>
                  <a:srgbClr val="460023"/>
                </a:solidFill>
                <a:latin typeface="Times New Roman" pitchFamily="18" charset="0"/>
                <a:cs typeface="Times New Roman" pitchFamily="18" charset="0"/>
              </a:rPr>
              <a:t>«Детский сад </a:t>
            </a:r>
            <a:r>
              <a:rPr lang="ru-RU" sz="2000" b="1" dirty="0" smtClean="0">
                <a:solidFill>
                  <a:srgbClr val="460023"/>
                </a:solidFill>
                <a:latin typeface="Times New Roman" pitchFamily="18" charset="0"/>
                <a:cs typeface="Times New Roman" pitchFamily="18" charset="0"/>
              </a:rPr>
              <a:t>комбинированного вида «Огонек» с.Кызыл- </a:t>
            </a:r>
            <a:r>
              <a:rPr lang="ru-RU" sz="2000" b="1" dirty="0" err="1" smtClean="0">
                <a:solidFill>
                  <a:srgbClr val="460023"/>
                </a:solidFill>
                <a:latin typeface="Times New Roman" pitchFamily="18" charset="0"/>
                <a:cs typeface="Times New Roman" pitchFamily="18" charset="0"/>
              </a:rPr>
              <a:t>Озек</a:t>
            </a:r>
            <a:r>
              <a:rPr lang="ru-RU" sz="2000" b="1" dirty="0" smtClean="0">
                <a:solidFill>
                  <a:srgbClr val="460023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solidFill>
                <a:srgbClr val="46002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7712" y="1063256"/>
            <a:ext cx="89100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solidFill>
                  <a:srgbClr val="F94578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«Пусть </a:t>
            </a:r>
            <a:r>
              <a:rPr lang="ru-RU" sz="6000" dirty="0" smtClean="0">
                <a:solidFill>
                  <a:srgbClr val="F94578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всегда будет </a:t>
            </a:r>
            <a:r>
              <a:rPr lang="ru-RU" sz="6000" dirty="0" smtClean="0">
                <a:solidFill>
                  <a:srgbClr val="F94578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мама»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20757807">
            <a:off x="3766253" y="2207618"/>
            <a:ext cx="2874472" cy="2536299"/>
          </a:xfrm>
          <a:prstGeom prst="rect">
            <a:avLst/>
          </a:prstGeom>
        </p:spPr>
      </p:pic>
      <p:pic>
        <p:nvPicPr>
          <p:cNvPr id="9" name="Picture 3" descr="D:\фото\2019-2020\DSC0966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9322522" y="1686572"/>
            <a:ext cx="3071832" cy="2071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D:\фото\2019-2020\DSC0967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-240133" y="3127064"/>
            <a:ext cx="4151808" cy="2714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19407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61507" y="255180"/>
          <a:ext cx="11568222" cy="63456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8918"/>
                <a:gridCol w="9289304"/>
              </a:tblGrid>
              <a:tr h="163741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Цель: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Создание видео поздравления «Подарок для мамы», в ходе составления рассказа «Моя мамочка и ее работа», создание фотоальбома «Выходные с мамой»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20241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Задачи для детей: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Принять участие в создании ВИДИО поздравления «Подарок для мамы»</a:t>
                      </a:r>
                    </a:p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Принять участие вместе с мамами в создании фотоальбома «Выходные с мамой»</a:t>
                      </a:r>
                    </a:p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Составить вместе с родителями рассказ «Моя мамочка и ее работа»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16441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Задачи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для родителей: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Побеседовать с детьми на тему «Мама самый близкий человек»</a:t>
                      </a:r>
                    </a:p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Принять участие в создание фотоальбома «Выходные с мамой»</a:t>
                      </a:r>
                    </a:p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Помочь детям в составлении рассказа «Моя мамочка»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71601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Задачи для педагога: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Оповестить родителей о теме проекта</a:t>
                      </a:r>
                    </a:p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Привлечь родителей в составлении рассказа с детьми ««Моя мамочка»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9547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60023"/>
                </a:solidFill>
                <a:latin typeface="Times New Roman" pitchFamily="18" charset="0"/>
                <a:cs typeface="Times New Roman" pitchFamily="18" charset="0"/>
              </a:rPr>
              <a:t>Знаете ли </a:t>
            </a:r>
            <a:r>
              <a:rPr lang="ru-RU" dirty="0" smtClean="0">
                <a:solidFill>
                  <a:srgbClr val="460023"/>
                </a:solidFill>
                <a:latin typeface="Times New Roman" pitchFamily="18" charset="0"/>
                <a:cs typeface="Times New Roman" pitchFamily="18" charset="0"/>
              </a:rPr>
              <a:t>вы, что можно </a:t>
            </a:r>
            <a:r>
              <a:rPr lang="ru-RU" dirty="0" smtClean="0">
                <a:solidFill>
                  <a:srgbClr val="460023"/>
                </a:solidFill>
                <a:latin typeface="Times New Roman" pitchFamily="18" charset="0"/>
                <a:cs typeface="Times New Roman" pitchFamily="18" charset="0"/>
              </a:rPr>
              <a:t>подарите мамам на день матери?</a:t>
            </a:r>
            <a:endParaRPr lang="ru-RU" dirty="0">
              <a:solidFill>
                <a:srgbClr val="46002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2040182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36100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68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460023"/>
                </a:solidFill>
                <a:latin typeface="Times New Roman" pitchFamily="18" charset="0"/>
                <a:cs typeface="Times New Roman" pitchFamily="18" charset="0"/>
              </a:rPr>
              <a:t>Мы в проекте</a:t>
            </a:r>
            <a:endParaRPr lang="ru-RU" dirty="0">
              <a:solidFill>
                <a:srgbClr val="46002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4" name="AutoShape 2" descr="https://kartinkin.net/uploads/posts/2022-12/1670326569_44-kartinkin-net-p-kartinki-roditeli-i-deti-vkontakte-4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5" name="Picture 3" descr="C:\Users\admin\Desktop\1670326569_44-kartinkin-net-p-kartinki-roditeli-i-deti-vkontakte-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2085"/>
            <a:ext cx="4341192" cy="4411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2" descr="D:\фото\2017-11-22\DSC053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80243" y="3784871"/>
            <a:ext cx="4097505" cy="3073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3" descr="D:\фото\DSC046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036637" y="612925"/>
            <a:ext cx="3857652" cy="39127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58337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460023"/>
                </a:solidFill>
                <a:latin typeface="Times New Roman" pitchFamily="18" charset="0"/>
                <a:cs typeface="Times New Roman" pitchFamily="18" charset="0"/>
              </a:rPr>
              <a:t>Продукт</a:t>
            </a:r>
            <a:endParaRPr lang="ru-RU" b="1" u="sng" dirty="0">
              <a:solidFill>
                <a:srgbClr val="46002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026203" y="2745927"/>
            <a:ext cx="3359888" cy="3147237"/>
          </a:xfrm>
          <a:prstGeom prst="ellipse">
            <a:avLst/>
          </a:prstGeom>
          <a:solidFill>
            <a:schemeClr val="bg1"/>
          </a:solidFill>
          <a:ln w="28575">
            <a:solidFill>
              <a:srgbClr val="4600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460023"/>
                </a:solidFill>
                <a:latin typeface="Times New Roman" pitchFamily="18" charset="0"/>
                <a:cs typeface="Times New Roman" pitchFamily="18" charset="0"/>
              </a:rPr>
              <a:t>Что подарить маме</a:t>
            </a:r>
            <a:r>
              <a:rPr lang="ru-RU" sz="2000" b="1" dirty="0" smtClean="0">
                <a:solidFill>
                  <a:srgbClr val="460023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b="1" dirty="0">
              <a:solidFill>
                <a:srgbClr val="46002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2" descr="D:\фото\2019-2020\DSC095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31919" y="470387"/>
            <a:ext cx="3997373" cy="2318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https://image.winudf.com/v2/image/Y29tLmhhcHB5bW90aGVyc2RheXBob3RvZnJhbWUuaGFwcHltb3RoZXJzZGF5dmlkZW9tYWtlcl9zY3JlZW5fM18xNTE3Nzk4ODcxXzA4Ng/screen-3.jpg?fakeurl=1&amp;type=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708" y="2255641"/>
            <a:ext cx="4203774" cy="42037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21" name="Прямая со стрелкой 20"/>
          <p:cNvCxnSpPr/>
          <p:nvPr/>
        </p:nvCxnSpPr>
        <p:spPr>
          <a:xfrm flipV="1">
            <a:off x="8464062" y="2743200"/>
            <a:ext cx="398584" cy="117230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4" idx="3"/>
          </p:cNvCxnSpPr>
          <p:nvPr/>
        </p:nvCxnSpPr>
        <p:spPr>
          <a:xfrm flipH="1">
            <a:off x="4736123" y="5432262"/>
            <a:ext cx="782125" cy="5413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5829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460023"/>
                </a:solidFill>
                <a:latin typeface="Times New Roman" pitchFamily="18" charset="0"/>
                <a:cs typeface="Times New Roman" pitchFamily="18" charset="0"/>
              </a:rPr>
              <a:t>Дети</a:t>
            </a:r>
            <a:endParaRPr lang="ru-RU" b="1" dirty="0">
              <a:solidFill>
                <a:srgbClr val="46002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www.personalbest.com/extras/THWC/images/HA-Aug20TeaserI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2116" y="0"/>
            <a:ext cx="5809884" cy="38750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D:\фото\2019-2020\DSC09537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6492" y="1415182"/>
            <a:ext cx="5425440" cy="4328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VID-20230402-WA0016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869723" y="3909646"/>
            <a:ext cx="4550685" cy="250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74390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Родители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020-08-20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354" y="2016858"/>
            <a:ext cx="4113213" cy="4113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http://images.myshared.ru/7/837315/slide_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4953" y="844062"/>
            <a:ext cx="7237047" cy="5427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7882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460023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b="1" dirty="0">
              <a:solidFill>
                <a:srgbClr val="46002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assets.stickpng.com/images/627baa418d659819b11084f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7328" y="703384"/>
            <a:ext cx="4299195" cy="33569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5" name="Picture 3" descr="C:\Users\admin\Downloads\779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938" y="2063262"/>
            <a:ext cx="6321550" cy="3550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26155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187</Words>
  <Application>Microsoft Office PowerPoint</Application>
  <PresentationFormat>Произвольный</PresentationFormat>
  <Paragraphs>26</Paragraphs>
  <Slides>8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Знаете ли вы, что можно подарите мамам на день матери?</vt:lpstr>
      <vt:lpstr>Мы в проекте</vt:lpstr>
      <vt:lpstr>Продукт</vt:lpstr>
      <vt:lpstr>Дети</vt:lpstr>
      <vt:lpstr>Родители</vt:lpstr>
      <vt:lpstr>Воспитатель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Мама – жизнь подарила, а я…</dc:title>
  <dc:creator>Учетная запись Майкрософт</dc:creator>
  <cp:lastModifiedBy>Пользователь Windows</cp:lastModifiedBy>
  <cp:revision>21</cp:revision>
  <dcterms:created xsi:type="dcterms:W3CDTF">2022-10-29T03:24:31Z</dcterms:created>
  <dcterms:modified xsi:type="dcterms:W3CDTF">2023-03-29T16:36:00Z</dcterms:modified>
</cp:coreProperties>
</file>