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9" r:id="rId10"/>
    <p:sldId id="270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905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4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884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688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055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826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169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100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842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14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484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910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480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748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5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05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075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7B1820A-5A7A-4C76-A13A-1540A869851F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AB96D17-01B8-4A91-877E-59B21A4AC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33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День освобождения Воронежа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 </a:t>
            </a:r>
            <a:r>
              <a:rPr lang="ru-RU" dirty="0" smtClean="0"/>
              <a:t>учитель русского языка и литературы</a:t>
            </a:r>
            <a:r>
              <a:rPr lang="ru-RU" dirty="0" smtClean="0"/>
              <a:t> </a:t>
            </a:r>
            <a:endParaRPr lang="ru-RU" dirty="0" smtClean="0"/>
          </a:p>
          <a:p>
            <a:pPr algn="r"/>
            <a:r>
              <a:rPr lang="ru-RU" dirty="0" err="1" smtClean="0"/>
              <a:t>Тимиркаева</a:t>
            </a:r>
            <a:r>
              <a:rPr lang="ru-RU" smtClean="0"/>
              <a:t> Е.А.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85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69" y="593767"/>
            <a:ext cx="6173389" cy="41207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29" y="2743200"/>
            <a:ext cx="5925787" cy="353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122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3147" y="795614"/>
            <a:ext cx="10747169" cy="5130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212 дней и ночей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шли бои с немецко-фашистскими захватчиками за Воронеж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время боёв погибло более 100.000 солдат и ополченцев.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августе 1942 года советские воины захватили в центре города 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Чижовский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плацдарм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удержали  его  до полного освобождения Воронежа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января 1943 г.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войсками 60-й армии под командованием генерала И.Д. Черняховского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полностью был освобожден город Воронеж. Памятник ему стоит на площади Черняховского возле железнодорожного вокзала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Боевые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заслуги города отмечены орденом Отечественной войны I степени и присвоением почётного звания « Город воинской славы».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всей стране люди чтят память о воинах, погибших в этой войне, возводят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памятники известным и неизвестным героям. Около памятников горит вечный огонь. В любой день у подножия этих памятников можно увидеть живые цветы, а это значит, что люди помнят своих героев, отдавших жизнь за будущие поколения.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Земля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воронежская залита слезами,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пролиты они не зря.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Сражались люди днями и ночами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жизни отдавали за тебя.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475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0649" y="783772"/>
            <a:ext cx="106046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память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днях войны улицы нашего города названы в честь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героев: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улица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25 января, З.А. Космодемьянской, С.Н.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Перевёрткина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 Железнодорожном районе, В.М. Комарова, Ф.И.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Перхоровича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Советском районе.     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265" y="1796012"/>
            <a:ext cx="2349706" cy="32648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8511" y="5167239"/>
            <a:ext cx="2861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Лизюков </a:t>
            </a:r>
            <a:r>
              <a:rPr lang="ru-RU" dirty="0" err="1" smtClean="0"/>
              <a:t>Алекса́ндр</a:t>
            </a:r>
            <a:r>
              <a:rPr lang="ru-RU" dirty="0" smtClean="0"/>
              <a:t> </a:t>
            </a:r>
            <a:r>
              <a:rPr lang="ru-RU" dirty="0" err="1"/>
              <a:t>Ильи́ч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Герой Советского Союза, </a:t>
            </a:r>
            <a:endParaRPr lang="ru-RU" dirty="0" smtClean="0"/>
          </a:p>
          <a:p>
            <a:r>
              <a:rPr lang="ru-RU" dirty="0" smtClean="0"/>
              <a:t>генерал-майор</a:t>
            </a:r>
            <a:r>
              <a:rPr lang="ru-RU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491" y="1794405"/>
            <a:ext cx="2631930" cy="32664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9490" y="5223946"/>
            <a:ext cx="3455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Люба </a:t>
            </a:r>
            <a:r>
              <a:rPr lang="ru-RU" dirty="0" err="1" smtClean="0"/>
              <a:t>Шевцова</a:t>
            </a:r>
            <a:r>
              <a:rPr lang="ru-RU" dirty="0" err="1"/>
              <a:t>комсомолка</a:t>
            </a:r>
            <a:r>
              <a:rPr lang="ru-RU" dirty="0"/>
              <a:t>, активная участница и член штаба подпольной антифашистской организации «Молодая гвардия»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767" y="1780049"/>
            <a:ext cx="2448371" cy="32808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45767" y="5305738"/>
            <a:ext cx="3000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Бурденко Николай Нилович,</a:t>
            </a:r>
          </a:p>
          <a:p>
            <a:r>
              <a:rPr lang="ru-RU" dirty="0" smtClean="0"/>
              <a:t>Военный </a:t>
            </a:r>
            <a:r>
              <a:rPr lang="ru-RU" dirty="0" err="1" smtClean="0"/>
              <a:t>хирург,генерал</a:t>
            </a:r>
            <a:r>
              <a:rPr lang="ru-RU" dirty="0" smtClean="0"/>
              <a:t>-полковник.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67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084" y="2529444"/>
            <a:ext cx="5421368" cy="39069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75" y="154378"/>
            <a:ext cx="6333509" cy="475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66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6" y="694706"/>
            <a:ext cx="6080166" cy="50648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72696" y="2375066"/>
            <a:ext cx="45482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Памятник Славы. В районе Московского проспекта и на Задонском шоссе летом 1942 стояли насмерть защитники города. Здесь погибли тысячи советских солдат и офицеров. Памятник отважных воинов увековечил мемориал: фигура павшего бойца, над которым изображён силуэт женщины и ребёнка, рядом –чаша с вечным огнём.</a:t>
            </a:r>
          </a:p>
        </p:txBody>
      </p:sp>
    </p:spTree>
    <p:extLst>
      <p:ext uri="{BB962C8B-B14F-4D97-AF65-F5344CB8AC3E}">
        <p14:creationId xmlns:p14="http://schemas.microsoft.com/office/powerpoint/2010/main" val="3317307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05797" y="857420"/>
            <a:ext cx="4774315" cy="5047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Воронеж, Воронеж! 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Ты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знаешь и помнишь нелёгкую горечь побед!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Надёжно хранят боевые знамёна нам память геройских тех лет!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Ты главной столицей слывёшь Черноземья и слава твоя на века!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 солнцем и небом ты высишься гордо</a:t>
            </a:r>
            <a:r>
              <a:rPr lang="ru-RU" sz="2400" b="1">
                <a:latin typeface="Times New Roman" panose="02020603050405020304" pitchFamily="18" charset="0"/>
                <a:ea typeface="Times New Roman" panose="02020603050405020304" pitchFamily="18" charset="0"/>
              </a:rPr>
              <a:t>! </a:t>
            </a:r>
            <a:endParaRPr lang="ru-RU" sz="2400" b="1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Так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честь же тебе и хвала!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551965"/>
            <a:ext cx="4940133" cy="565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457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9522" y="840732"/>
            <a:ext cx="5517076" cy="1445267"/>
          </a:xfrm>
        </p:spPr>
        <p:txBody>
          <a:bodyPr/>
          <a:lstStyle/>
          <a:p>
            <a:r>
              <a:rPr lang="ru-RU" dirty="0" smtClean="0"/>
              <a:t>Шел 1941 год…..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76" y="1256369"/>
            <a:ext cx="4144489" cy="4247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230587" y="3132818"/>
            <a:ext cx="4564083" cy="1851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каждого из нас была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Своя семья, своя забота,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Своя привычная работа,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мир привычного тепла.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 сад был вишнями богат,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 чистым добрый летний вечер.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95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891" y="890649"/>
            <a:ext cx="1018902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На рассвете, в воскресение 22 июня 1941 года, без объявления войны, вероломно нарушив договор о ненападении, немецко-фашистские войска вторглись на советскую землю. </a:t>
            </a:r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Так на нашу землю пришла Великая Отечественная Война.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7884" y="2462405"/>
            <a:ext cx="4572638" cy="295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7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9188" y="901930"/>
            <a:ext cx="10097985" cy="667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первый же день войны, согласно Указу Президиума Верховного Совета СССР от 22 июня 1941 года, Воронежская область была объявлена на военном положении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pPr>
              <a:lnSpc>
                <a:spcPct val="107000"/>
              </a:lnSpc>
            </a:pPr>
            <a:endParaRPr lang="ru-RU" dirty="0" smtClean="0"/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есть немало городов,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сражениях прославивших державу,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их числе любой из нас готов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родной Воронеж наш по праву.</a:t>
            </a:r>
          </a:p>
          <a:p>
            <a:pPr>
              <a:lnSpc>
                <a:spcPct val="107000"/>
              </a:lnSpc>
            </a:pPr>
            <a:endParaRPr lang="ru-RU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389" y="1555668"/>
            <a:ext cx="6400799" cy="407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3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6894" y="712519"/>
            <a:ext cx="10865922" cy="5855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Всё ближе и ближе к Воронежу подходят фашисты. Они даже разработали операцию по захвату нашего города, и назвали ее «Синяк». Они сжигали на своем пути  деревни, убивали мирное население, не жалея стариков и детей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/>
              <a:t> </a:t>
            </a: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endParaRPr lang="ru-RU" sz="1600" dirty="0"/>
          </a:p>
          <a:p>
            <a:pPr>
              <a:lnSpc>
                <a:spcPct val="107000"/>
              </a:lnSpc>
            </a:pPr>
            <a:endParaRPr lang="ru-RU" sz="1600" dirty="0" smtClean="0"/>
          </a:p>
          <a:p>
            <a:pPr>
              <a:lnSpc>
                <a:spcPct val="107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июня 1942 года была сброшена первая бомба на город Воронеж, в парк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Пионеров.</a:t>
            </a:r>
          </a:p>
          <a:p>
            <a:pPr>
              <a:lnSpc>
                <a:spcPct val="107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июня 100 самолетов начали бомбардировку города, в июле немцы ворвались  в правобережную часть Воронежа. Фронт разделил город на две части. Фашисты так и не смогли захватить Воронеж полностью. Линия фронта прошла через город. Левобережный район остался в руках советских войск.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2" y="1638795"/>
            <a:ext cx="4821383" cy="281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045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01" y="581890"/>
            <a:ext cx="5749296" cy="41682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917" y="2981694"/>
            <a:ext cx="5462774" cy="336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09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9189" y="631398"/>
            <a:ext cx="10751127" cy="5262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берегов донских в бою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Столицу грудью ты заслонишь,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 защитить Москву свою,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должен отстоять Воронеж!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Врага утопишь ты в Дону,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Сожжёшь огнём, в могилу сгонишь,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Боец, спасая всю страну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должен отстоять Воронеж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солдаты сражались за каждую улицу, каждый дом, каждый метр земли нашего родного города. Сражались до последней капли крови, не жалея свои молодые жизни.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Помогали солдатам и простые жители города: молодые и старые, мужчины, женщины и дети.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026" y="631398"/>
            <a:ext cx="6068290" cy="426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8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05" y="641268"/>
            <a:ext cx="5856144" cy="40700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284" y="1235032"/>
            <a:ext cx="5617029" cy="510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036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3" y="624258"/>
            <a:ext cx="5723907" cy="40546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20" y="2375065"/>
            <a:ext cx="5211288" cy="38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2295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100</TotalTime>
  <Words>405</Words>
  <Application>Microsoft Office PowerPoint</Application>
  <PresentationFormat>Произвольный</PresentationFormat>
  <Paragraphs>98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Натуральные материалы</vt:lpstr>
      <vt:lpstr>День освобождения Воронежа</vt:lpstr>
      <vt:lpstr>Шел 1941 год…..</vt:lpstr>
      <vt:lpstr>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освобождения Воронежа</dc:title>
  <dc:creator>RePack by Diakov</dc:creator>
  <cp:lastModifiedBy>пк</cp:lastModifiedBy>
  <cp:revision>13</cp:revision>
  <dcterms:created xsi:type="dcterms:W3CDTF">2020-11-27T12:19:23Z</dcterms:created>
  <dcterms:modified xsi:type="dcterms:W3CDTF">2023-04-05T19:15:36Z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1632011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