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FD5668-22F4-46A5-8AF3-42987085ED3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88050B-3BD8-4DC6-97D8-7B25BAAA1E2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836712"/>
            <a:ext cx="666023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Муниципальное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бюджетное дошкольное образовательное учреждение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«Центр развития ребенка» - детский  сад  №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139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256490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8061" y="5190291"/>
            <a:ext cx="5259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>
                <a:latin typeface="Monotype Corsiva" pitchFamily="66" charset="0"/>
              </a:rPr>
              <a:t>Музыкальные руководители :Краснова Е.С.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DC4AB8-F903-5A7F-3C50-E1FEC7E92268}"/>
              </a:ext>
            </a:extLst>
          </p:cNvPr>
          <p:cNvSpPr txBox="1"/>
          <p:nvPr/>
        </p:nvSpPr>
        <p:spPr>
          <a:xfrm>
            <a:off x="1687079" y="2511617"/>
            <a:ext cx="554428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формы взаимодействия музыкального руководителя с семьями воспитанников.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7851648" cy="1828800"/>
          </a:xfrm>
        </p:spPr>
        <p:txBody>
          <a:bodyPr/>
          <a:lstStyle/>
          <a:p>
            <a:pPr algn="ctr"/>
            <a:r>
              <a:rPr lang="ru-RU" sz="6000" dirty="0">
                <a:solidFill>
                  <a:srgbClr val="FFFF00"/>
                </a:solidFill>
                <a:latin typeface="Monotype Corsiva" pitchFamily="66" charset="0"/>
              </a:rPr>
              <a:t>Цель: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854696" cy="446449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8000" dirty="0">
                <a:latin typeface="Monotype Corsiva" pitchFamily="66" charset="0"/>
              </a:rPr>
              <a:t>поиск новых форм сотрудничества музыкального руководителя с родителями. Акцентирование внимания на сохранении преемственности между семьей и дошкольным учреждением в подходах  к  решению задач музыкального образования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sz="5400" dirty="0">
                <a:latin typeface="Monotype Corsiva" pitchFamily="66" charset="0"/>
              </a:rPr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57298"/>
            <a:ext cx="8229600" cy="528641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 развивать  музыкально-художественную  деятельность родителей  и приобщать  к музыкальному искусству.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 -  вовлечь родителей в воспитательно-образовательный процесс, 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 разнообразить формы дифференцированной работы с родителями, чтобы пробудить интерес  к жизни детей в дошкольном учреждении, 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 активизировать участие родителей в различных мероприятиях ДОУ.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61016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Monotype Corsiva" pitchFamily="66" charset="0"/>
              </a:rPr>
              <a:t>Детский сад - первое учреждение, с которым вступают в контакт родители и где начинается их систематическое педагогическое просвещение. В соответствии с требованиями ФГОС, родители становятся непосредственными участниками образовательного процесса в ДОУ, поэтому вопрос о совместной деятельности детского сада и семьи по музыкальному воспитанию детей – особенно актуален в наши дни.</a:t>
            </a:r>
            <a:br>
              <a:rPr lang="ru-RU" sz="2400" dirty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277BCB-0B8C-CD5B-134E-B4149635E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80920" cy="107157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1"/>
                </a:solidFill>
                <a:latin typeface="Monotype Corsiva" pitchFamily="66" charset="0"/>
              </a:rPr>
              <a:t>Формы взаимодействия музыкального руководителя с родителями: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717032"/>
            <a:ext cx="8229600" cy="4895864"/>
          </a:xfrm>
        </p:spPr>
        <p:txBody>
          <a:bodyPr/>
          <a:lstStyle/>
          <a:p>
            <a:r>
              <a:rPr lang="ru-RU" sz="2400" dirty="0">
                <a:latin typeface="Monotype Corsiva" pitchFamily="66" charset="0"/>
              </a:rPr>
              <a:t>1. </a:t>
            </a:r>
            <a:r>
              <a:rPr lang="ru-RU" sz="3200" b="1" dirty="0">
                <a:latin typeface="Monotype Corsiva" pitchFamily="66" charset="0"/>
              </a:rPr>
              <a:t>Информационно – аналитические: анкетирование, тестирование;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737750"/>
          </a:xfrm>
        </p:spPr>
        <p:txBody>
          <a:bodyPr>
            <a:normAutofit fontScale="90000"/>
          </a:bodyPr>
          <a:lstStyle/>
          <a:p>
            <a:br>
              <a:rPr lang="ru-RU" sz="2800" dirty="0"/>
            </a:b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060" y="2564904"/>
            <a:ext cx="3377443" cy="28338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83568" y="1556792"/>
            <a:ext cx="757242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Информационно-познавательные формы: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BBCDD25-17B8-710B-EE67-70354B020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err="1">
                <a:latin typeface="Monotype Corsiva" pitchFamily="66" charset="0"/>
              </a:rPr>
              <a:t>Досуговые</a:t>
            </a:r>
            <a:r>
              <a:rPr lang="ru-RU" sz="3200" b="1" dirty="0">
                <a:latin typeface="Monotype Corsiva" pitchFamily="66" charset="0"/>
              </a:rPr>
              <a:t>: </a:t>
            </a:r>
            <a:r>
              <a:rPr lang="ru-RU" sz="2400" b="1" dirty="0">
                <a:latin typeface="Monotype Corsiva" pitchFamily="66" charset="0"/>
              </a:rPr>
              <a:t>открытые просмотры музыкальной  деятельности, совместные  праздники и развлечения, дни здоровья, экскурсии, выставки, творческие конкурсы, совместные проекты .</a:t>
            </a:r>
            <a:endParaRPr lang="ru-RU" sz="24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80928"/>
            <a:ext cx="2780816" cy="185387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852936"/>
            <a:ext cx="3635896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1" y="214290"/>
            <a:ext cx="80010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Совместные праздники и развлечения </a:t>
            </a:r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26173</TotalTime>
  <Words>216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Constantia</vt:lpstr>
      <vt:lpstr>Monotype Corsiva</vt:lpstr>
      <vt:lpstr>Times New Roman</vt:lpstr>
      <vt:lpstr>Wingdings 2</vt:lpstr>
      <vt:lpstr>Поток</vt:lpstr>
      <vt:lpstr>Презентация PowerPoint</vt:lpstr>
      <vt:lpstr>Цель:</vt:lpstr>
      <vt:lpstr>Задачи:</vt:lpstr>
      <vt:lpstr>Детский сад - первое учреждение, с которым вступают в контакт родители и где начинается их систематическое педагогическое просвещение. В соответствии с требованиями ФГОС, родители становятся непосредственными участниками образовательного процесса в ДОУ, поэтому вопрос о совместной деятельности детского сада и семьи по музыкальному воспитанию детей – особенно актуален в наши дни. </vt:lpstr>
      <vt:lpstr>Формы взаимодействия музыкального руководителя с родителями:</vt:lpstr>
      <vt:lpstr> </vt:lpstr>
      <vt:lpstr>Досуговые: открытые просмотры музыкальной  деятельности, совместные  праздники и развлечения, дни здоровья, экскурсии, выставки, творческие конкурсы, совместные проекты 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лида</dc:creator>
  <cp:lastModifiedBy>root</cp:lastModifiedBy>
  <cp:revision>20</cp:revision>
  <dcterms:created xsi:type="dcterms:W3CDTF">2023-01-20T07:37:54Z</dcterms:created>
  <dcterms:modified xsi:type="dcterms:W3CDTF">2023-04-05T11:50:05Z</dcterms:modified>
</cp:coreProperties>
</file>