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6" r:id="rId2"/>
    <p:sldId id="32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329" r:id="rId11"/>
    <p:sldId id="268" r:id="rId12"/>
    <p:sldId id="269" r:id="rId13"/>
    <p:sldId id="270" r:id="rId14"/>
    <p:sldId id="272" r:id="rId15"/>
    <p:sldId id="271" r:id="rId16"/>
    <p:sldId id="273" r:id="rId17"/>
    <p:sldId id="274" r:id="rId18"/>
    <p:sldId id="279" r:id="rId19"/>
    <p:sldId id="336" r:id="rId20"/>
    <p:sldId id="307" r:id="rId21"/>
    <p:sldId id="309" r:id="rId22"/>
    <p:sldId id="324" r:id="rId23"/>
    <p:sldId id="325" r:id="rId24"/>
    <p:sldId id="322" r:id="rId25"/>
    <p:sldId id="319" r:id="rId26"/>
    <p:sldId id="333" r:id="rId27"/>
    <p:sldId id="320" r:id="rId28"/>
    <p:sldId id="335" r:id="rId29"/>
    <p:sldId id="337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0829" autoAdjust="0"/>
  </p:normalViewPr>
  <p:slideViewPr>
    <p:cSldViewPr>
      <p:cViewPr varScale="1">
        <p:scale>
          <a:sx n="67" d="100"/>
          <a:sy n="67" d="100"/>
        </p:scale>
        <p:origin x="147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35BE9-ECE3-4D37-9D24-D4D1ED6F88C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214DE-8D98-4464-BC82-180ABB880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214DE-8D98-4464-BC82-180ABB880E8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DCEF3E-82F1-4FCD-B824-FFA65CA7F3AE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0E464-B224-4614-B4E4-FBFACA737D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24323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551203-653B-4999-A52A-8CABFF3BFBC2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343DF9-BCE7-413B-8A05-FEF9A43627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21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551203-653B-4999-A52A-8CABFF3BFBC2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343DF9-BCE7-413B-8A05-FEF9A43627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4840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551203-653B-4999-A52A-8CABFF3BFBC2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343DF9-BCE7-413B-8A05-FEF9A43627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888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551203-653B-4999-A52A-8CABFF3BFBC2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343DF9-BCE7-413B-8A05-FEF9A43627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8212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551203-653B-4999-A52A-8CABFF3BFBC2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343DF9-BCE7-413B-8A05-FEF9A43627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568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EA49D5-8AB3-4E51-8D25-B69B338B8399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1D3386-F476-4199-B7F7-4CE33A9BD3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17682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F27DA1-FCF5-435B-9C90-C7BD87B233E0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4B243-F168-480A-ADAC-A24F9E191E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79826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442F7E-5E8C-4D53-B8CB-F4E4AED7C370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1A22DD-C90A-4C3B-95A2-0510FCA689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32045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3232C1-C151-4AA0-B5E3-ADF6FA8590BB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4E5FA-B422-4F85-BAD1-56C5033550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33479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E794AC-95F1-487E-8DCF-26B5E41FADC4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6560E-5AD8-4656-B149-B720AAAC0D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29633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A43B23-CAE8-4AA3-85A9-2E483DCC1A2E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D121C-3771-4893-A9B9-3DAAF6F5DA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59259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4BB69D-C46C-41F3-A08B-B18959C87155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B0949-CA3F-41A4-842F-F3D7FEE482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65534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892A03-FA41-4EB8-8B8F-729A2552FC3B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54867-CF89-4B7D-9D08-C34FE5CDB3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92927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93F8B-923F-4590-BA96-A7D8AA3F5F75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900BFD-06EC-46F4-BC5F-6C6B320A07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92578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599444-59F3-4C59-8077-1E298ACD6CFD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79539E-23A9-4145-878C-DE54EA50AA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77243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551203-653B-4999-A52A-8CABFF3BFBC2}" type="datetimeFigureOut">
              <a:rPr lang="ru-RU" smtClean="0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7343DF9-BCE7-413B-8A05-FEF9A43627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342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ransition>
    <p:wheel spokes="8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6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7.xml.rels><?xml version="1.0" encoding="UTF-8" standalone="yes" ?><Relationships xmlns="http://schemas.openxmlformats.org/package/2006/relationships"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tumentoday.ru/i/ncr1058/907/228907/tn_228907_2ceba71d8db702b.jpg" TargetMode="External"/><Relationship Id="rId13" Type="http://schemas.openxmlformats.org/officeDocument/2006/relationships/hyperlink" Target="http://cdn.n71.ru/files/180141/stok.jpg" TargetMode="External"/><Relationship Id="rId18" Type="http://schemas.openxmlformats.org/officeDocument/2006/relationships/hyperlink" Target="https://otzomir.com/wp-content/uploads/2020/03/Bez-imeni-2-57_14298_1.jpg" TargetMode="External"/><Relationship Id="rId3" Type="http://schemas.openxmlformats.org/officeDocument/2006/relationships/hyperlink" Target="https://ligkaskad.ru/wp-content/uploads/f/d/1/fd1c2e841f4b1ac579e5ece5cc9f3e5c.jpeg" TargetMode="External"/><Relationship Id="rId7" Type="http://schemas.openxmlformats.org/officeDocument/2006/relationships/hyperlink" Target="http://voprosfen.com/wp-content/uploads/2021/11/scale_1200-jpg-66.jpg" TargetMode="External"/><Relationship Id="rId12" Type="http://schemas.openxmlformats.org/officeDocument/2006/relationships/hyperlink" Target="https://intermountainsoftwater.com/wp-content/uploads/2021/09/iStock-622911908-scaled.jpg" TargetMode="External"/><Relationship Id="rId17" Type="http://schemas.openxmlformats.org/officeDocument/2006/relationships/hyperlink" Target="https://topreplica.ru/wp-content/uploads/42fe01c6d6c757990a2ac9cd351ac749.jpg" TargetMode="External"/><Relationship Id="rId2" Type="http://schemas.openxmlformats.org/officeDocument/2006/relationships/hyperlink" Target="http://voivod.club/uploads/posts/2021-11/thumbs/1637394488_66-voivod-club-p-dimyashchie-trubi-zavodov-rossiya-71.jpg" TargetMode="External"/><Relationship Id="rId16" Type="http://schemas.openxmlformats.org/officeDocument/2006/relationships/hyperlink" Target="https://moj-tekst.ru/ssl/u/42/d0e198da7711ec8abdc2f9bf92a96e/-/musor-v-prirod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-a.d-cd.net/5yAAAgDztOA-1920.jpg" TargetMode="External"/><Relationship Id="rId11" Type="http://schemas.openxmlformats.org/officeDocument/2006/relationships/hyperlink" Target="https://oformi.net/uploads/gallery/main/11/wd18_1.jpg" TargetMode="External"/><Relationship Id="rId5" Type="http://schemas.openxmlformats.org/officeDocument/2006/relationships/hyperlink" Target="https://nedugamnet.ru/sites/default/articles/-c8a391a39b157dd8748a5669e6d053f8.jpg" TargetMode="External"/><Relationship Id="rId15" Type="http://schemas.openxmlformats.org/officeDocument/2006/relationships/hyperlink" Target="https://500amper.ru/upload/iblock/55e/55e4646e3ebecdb1a4d7f95172fd7e1f.jpg" TargetMode="External"/><Relationship Id="rId10" Type="http://schemas.openxmlformats.org/officeDocument/2006/relationships/hyperlink" Target="https://vsegda-pomnim.com/uploads/posts/2022-04/1648921819_1-vsegda-pomnim-com-p-zagryaznenie-lesa-musorom-foto-1.jpg" TargetMode="External"/><Relationship Id="rId4" Type="http://schemas.openxmlformats.org/officeDocument/2006/relationships/hyperlink" Target="https://pic.rutubelist.ru/video/68/d8/68d875c71ca5f1d4d1367d9c4869c3c5.jpg" TargetMode="External"/><Relationship Id="rId9" Type="http://schemas.openxmlformats.org/officeDocument/2006/relationships/hyperlink" Target="https://vsegda-pomnim.com/uploads/posts/2022-04/1648929021_2-vsegda-pomnim-com-p-nezakonnaya-virubka-lesa-v-rossii-foto-3.jpg" TargetMode="External"/><Relationship Id="rId14" Type="http://schemas.openxmlformats.org/officeDocument/2006/relationships/hyperlink" Target="https://trmzk.ru/wp-content/uploads/2021/12/Otravlenie-vody.jpg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priroda.kurganobl.ru/assets/images/DPR/OOOC1/img4.jpg" TargetMode="External"/><Relationship Id="rId3" Type="http://schemas.openxmlformats.org/officeDocument/2006/relationships/hyperlink" Target="https://ostrnum.com/wp-content/uploads/2016/04/novyj-kollazh.jpg" TargetMode="External"/><Relationship Id="rId7" Type="http://schemas.openxmlformats.org/officeDocument/2006/relationships/hyperlink" Target="https://&#1076;&#1086;&#1084;&#1074;&#1077;&#1090;&#1077;&#1088;&#1072;&#1085;&#1086;&#1074;&#1086;&#1084;&#1089;&#1082;.&#1088;&#1092;/sites/default/files/gallery-slide/hello_html_m20a8dded.jpg" TargetMode="External"/><Relationship Id="rId2" Type="http://schemas.openxmlformats.org/officeDocument/2006/relationships/hyperlink" Target="https://voshod-surag.ru/wp-content/uploads/2019/12/vvvvvvvvvvvv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&#1086;&#1086;&#1087;&#1090;-&#1082;&#1088;&#1099;&#1084;.&#1088;&#1092;/wp-content/uploads/2018/10/images_soyuz_ohrany_prirody.jpg" TargetMode="External"/><Relationship Id="rId5" Type="http://schemas.openxmlformats.org/officeDocument/2006/relationships/hyperlink" Target="https://i.mycdn.me/i?r=AzEPZsRbOZEKgBhR0XGMT1RkquhcdHqBa9wHCSWmeOCvY6aKTM5SRkZCeTgDn6uOyic" TargetMode="External"/><Relationship Id="rId4" Type="http://schemas.openxmlformats.org/officeDocument/2006/relationships/hyperlink" Target="http://fototelegraf.ru/wp-content/uploads/2013/06/zhyvotnye-v-novostiah-26-7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9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828600" y="-531440"/>
            <a:ext cx="9361040" cy="2376263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Экологические 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проблемы</a:t>
            </a:r>
            <a:endParaRPr lang="ru-RU" sz="4800" b="1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" name="Picture 2" descr="https://avatars.mds.yandex.net/i?id=c97422bfc2836ba6e66650a474d712519e7a6403-776325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92896"/>
            <a:ext cx="5544616" cy="3890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692696"/>
            <a:ext cx="8316924" cy="5544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548680"/>
            <a:ext cx="8645045" cy="5760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332656"/>
            <a:ext cx="8208912" cy="6151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545" y="707812"/>
            <a:ext cx="7239000" cy="145277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Arial Black" pitchFamily="34" charset="0"/>
              </a:rPr>
              <a:t>Загрязнение воды</a:t>
            </a:r>
            <a:endParaRPr lang="ru-RU" sz="48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31" y="1916832"/>
            <a:ext cx="6599250" cy="4124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79512" y="1484784"/>
            <a:ext cx="741682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«Воде была дана волшебная власть стать соком жизни на Земле»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Леонардо да Винчи.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65162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«Воде была дана волшебная власть стать соком жизни на Земле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412775"/>
            <a:ext cx="8208912" cy="4976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7" y="404664"/>
            <a:ext cx="5376597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684" y="1916832"/>
            <a:ext cx="5400600" cy="3499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3574" y="3429000"/>
            <a:ext cx="4860541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32656"/>
            <a:ext cx="8352928" cy="6264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7746104" cy="4464496"/>
          </a:xfrm>
        </p:spPr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загрязнения окружающей среды</a:t>
            </a:r>
            <a:endParaRPr lang="ru-RU" sz="66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3" y="332656"/>
            <a:ext cx="8256917" cy="6192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0111825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-27384"/>
            <a:ext cx="741682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</a:rPr>
              <a:t>Эйкос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</a:rPr>
              <a:t>» - жилище, дом; «логос» - наука, знание.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  <a:ea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</a:rPr>
              <a:t>Введено слово «экология» немецким учёным Э. Геккелем в 1866 году.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5576" y="2928737"/>
            <a:ext cx="5472608" cy="3867817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96752"/>
            <a:ext cx="7920880" cy="5534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-324544" y="188640"/>
            <a:ext cx="7746104" cy="14401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загрязнения воды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459" y="975593"/>
            <a:ext cx="6524098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5410" y="3052415"/>
            <a:ext cx="6328590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-324544" y="188640"/>
            <a:ext cx="9361040" cy="14401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загрязнения радиацией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ибель птиц при пожаре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980728"/>
            <a:ext cx="6696744" cy="5465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-972616" y="188640"/>
            <a:ext cx="9361040" cy="14401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загрязнения лесов</a:t>
            </a:r>
            <a:endParaRPr lang="ru-RU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88640"/>
            <a:ext cx="5040560" cy="3483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https://avatars.mds.yandex.net/i?id=43e3fd77226b4a8bb3d6c0fc930bea9d-5341249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369" y="3212976"/>
            <a:ext cx="4612111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916832"/>
            <a:ext cx="750099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52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Международное сотрудничество по охране природы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918" y="548680"/>
            <a:ext cx="7810514" cy="5758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548680"/>
            <a:ext cx="7713641" cy="5780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" y="521495"/>
            <a:ext cx="7778825" cy="58295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903649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voivod.club/uploads/posts/2021-11/thumbs/1637394488_66-voivod-club-p-dimyashchie-trubi-zavodov-rossiya-71.jpg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ligkaskad.ru/wp-content/uploads/f/d/1/fd1c2e841f4b1ac579e5ece5cc9f3e5c.jpeg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pic.rutubelist.ru/video/68/d8/68d875c71ca5f1d4d1367d9c4869c3c5.jpg</a:t>
            </a:r>
            <a:endParaRPr lang="ru-RU" dirty="0" smtClean="0"/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voivod.club/uploads/posts/2021-11/thumbs/1637394488_66-voivod-club-p-dimyashchie-trubi-zavodov-rossiya-71.jpg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https://nedugamnet.ru/sites/default/articles/-</a:t>
            </a:r>
            <a:r>
              <a:rPr lang="en-US" dirty="0" smtClean="0">
                <a:hlinkClick r:id="rId5"/>
              </a:rPr>
              <a:t>c8a391a39b157dd8748a5669e6d053f8.jpg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i-a.d-cd.net/5yAAAgDztOA-1920.jpg</a:t>
            </a:r>
            <a:endParaRPr lang="ru-RU" dirty="0" smtClean="0"/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voprosfen.com/wp-content/uploads/2021/11/scale_1200-jpg-66.jpg</a:t>
            </a:r>
            <a:endParaRPr lang="ru-RU" dirty="0" smtClean="0"/>
          </a:p>
          <a:p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tumentoday.ru/i/ncr1058/907/228907/tn_228907_2ceba71d8db702b.jpg</a:t>
            </a:r>
            <a:endParaRPr lang="ru-RU" dirty="0" smtClean="0"/>
          </a:p>
          <a:p>
            <a:r>
              <a:rPr lang="en-US" dirty="0">
                <a:hlinkClick r:id="rId9"/>
              </a:rPr>
              <a:t>https://</a:t>
            </a:r>
            <a:r>
              <a:rPr lang="en-US" dirty="0" smtClean="0">
                <a:hlinkClick r:id="rId9"/>
              </a:rPr>
              <a:t>vsegda-pomnim.com/uploads/posts/2022-04/1648929021_2-vsegda-pomnim-com-p-nezakonnaya-virubka-lesa-v-rossii-foto-3.jpg</a:t>
            </a:r>
            <a:endParaRPr lang="ru-RU" dirty="0" smtClean="0"/>
          </a:p>
          <a:p>
            <a:r>
              <a:rPr lang="en-US" dirty="0">
                <a:hlinkClick r:id="rId10"/>
              </a:rPr>
              <a:t>https://</a:t>
            </a:r>
            <a:r>
              <a:rPr lang="en-US" dirty="0" smtClean="0">
                <a:hlinkClick r:id="rId10"/>
              </a:rPr>
              <a:t>vsegda-pomnim.com/uploads/posts/2022-04/1648921819_1-vsegda-pomnim-com-p-zagryaznenie-lesa-musorom-foto-1.jpg</a:t>
            </a:r>
            <a:endParaRPr lang="ru-RU" dirty="0" smtClean="0"/>
          </a:p>
          <a:p>
            <a:r>
              <a:rPr lang="en-US" dirty="0">
                <a:hlinkClick r:id="rId11"/>
              </a:rPr>
              <a:t>https://</a:t>
            </a:r>
            <a:r>
              <a:rPr lang="en-US" dirty="0" smtClean="0">
                <a:hlinkClick r:id="rId11"/>
              </a:rPr>
              <a:t>oformi.net/uploads/gallery/main/11/wd18_1.jpg</a:t>
            </a:r>
            <a:endParaRPr lang="ru-RU" dirty="0" smtClean="0"/>
          </a:p>
          <a:p>
            <a:r>
              <a:rPr lang="en-US" dirty="0">
                <a:hlinkClick r:id="rId12"/>
              </a:rPr>
              <a:t>https://</a:t>
            </a:r>
            <a:r>
              <a:rPr lang="en-US" dirty="0" smtClean="0">
                <a:hlinkClick r:id="rId12"/>
              </a:rPr>
              <a:t>intermountainsoftwater.com/wp-content/uploads/2021/09/iStock-622911908-scaled.jpg</a:t>
            </a:r>
            <a:endParaRPr lang="ru-RU" dirty="0" smtClean="0"/>
          </a:p>
          <a:p>
            <a:r>
              <a:rPr lang="en-US" dirty="0">
                <a:hlinkClick r:id="rId13"/>
              </a:rPr>
              <a:t>http://</a:t>
            </a:r>
            <a:r>
              <a:rPr lang="en-US" dirty="0" smtClean="0">
                <a:hlinkClick r:id="rId13"/>
              </a:rPr>
              <a:t>cdn.n71.ru/files/180141/stok.jpg</a:t>
            </a:r>
            <a:endParaRPr lang="ru-RU" dirty="0" smtClean="0"/>
          </a:p>
          <a:p>
            <a:r>
              <a:rPr lang="en-US" dirty="0">
                <a:hlinkClick r:id="rId14"/>
              </a:rPr>
              <a:t>https://</a:t>
            </a:r>
            <a:r>
              <a:rPr lang="en-US" dirty="0" smtClean="0">
                <a:hlinkClick r:id="rId14"/>
              </a:rPr>
              <a:t>trmzk.ru/wp-content/uploads/2021/12/Otravlenie-vody.jpg</a:t>
            </a:r>
            <a:endParaRPr lang="ru-RU" dirty="0" smtClean="0"/>
          </a:p>
          <a:p>
            <a:r>
              <a:rPr lang="en-US" dirty="0">
                <a:hlinkClick r:id="rId15"/>
              </a:rPr>
              <a:t>https://</a:t>
            </a:r>
            <a:r>
              <a:rPr lang="en-US" dirty="0" smtClean="0">
                <a:hlinkClick r:id="rId15"/>
              </a:rPr>
              <a:t>500amper.ru/upload/iblock/55e/55e4646e3ebecdb1a4d7f95172fd7e1f.jpg</a:t>
            </a:r>
            <a:endParaRPr lang="ru-RU" dirty="0" smtClean="0"/>
          </a:p>
          <a:p>
            <a:r>
              <a:rPr lang="en-US" dirty="0">
                <a:hlinkClick r:id="rId16"/>
              </a:rPr>
              <a:t>https://moj-tekst.ru/ssl/u/42/d0e198da7711ec8abdc2f9bf92a96e/-/</a:t>
            </a:r>
            <a:r>
              <a:rPr lang="en-US" dirty="0" smtClean="0">
                <a:hlinkClick r:id="rId16"/>
              </a:rPr>
              <a:t>musor-v-prirode.jpg</a:t>
            </a:r>
            <a:endParaRPr lang="ru-RU" dirty="0" smtClean="0"/>
          </a:p>
          <a:p>
            <a:r>
              <a:rPr lang="en-US" dirty="0">
                <a:hlinkClick r:id="rId17"/>
              </a:rPr>
              <a:t>https://</a:t>
            </a:r>
            <a:r>
              <a:rPr lang="en-US" dirty="0" smtClean="0">
                <a:hlinkClick r:id="rId17"/>
              </a:rPr>
              <a:t>topreplica.ru/wp-content/uploads/42fe01c6d6c757990a2ac9cd351ac749.jpg</a:t>
            </a:r>
            <a:endParaRPr lang="ru-RU" dirty="0" smtClean="0"/>
          </a:p>
          <a:p>
            <a:r>
              <a:rPr lang="en-US" dirty="0">
                <a:hlinkClick r:id="rId18"/>
              </a:rPr>
              <a:t>https://</a:t>
            </a:r>
            <a:r>
              <a:rPr lang="en-US" dirty="0" smtClean="0">
                <a:hlinkClick r:id="rId18"/>
              </a:rPr>
              <a:t>otzomir.com/wp-content/uploads/2020/03/Bez-imeni-2-57_14298_1.jpg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777427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voshod-surag.ru/wp-content/uploads/2019/12/vvvvvvvvvvvv.jpg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ostrnum.com/wp-content/uploads/2016/04/novyj-kollazh.jpg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fototelegraf.ru/wp-content/uploads/2013/06/zhyvotnye-v-novostiah-26-7.jpg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i.mycdn.me/i?r=AzEPZsRbOZEKgBhR0XGMT1RkquhcdHqBa9wHCSWmeOCvY6aKTM5SRkZCeTgDn6uOyic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</a:t>
            </a:r>
            <a:r>
              <a:rPr lang="ru-RU" dirty="0" err="1">
                <a:hlinkClick r:id="rId6"/>
              </a:rPr>
              <a:t>оопт-крым.рф</a:t>
            </a:r>
            <a:r>
              <a:rPr lang="ru-RU" dirty="0">
                <a:hlinkClick r:id="rId6"/>
              </a:rPr>
              <a:t>/</a:t>
            </a:r>
            <a:r>
              <a:rPr lang="en-US" dirty="0" err="1" smtClean="0">
                <a:hlinkClick r:id="rId6"/>
              </a:rPr>
              <a:t>wp</a:t>
            </a:r>
            <a:r>
              <a:rPr lang="en-US" dirty="0" smtClean="0">
                <a:hlinkClick r:id="rId6"/>
              </a:rPr>
              <a:t>-content/uploads/2018/10/images_soyuz_ohrany_prirody.jpg</a:t>
            </a:r>
            <a:endParaRPr lang="ru-RU" dirty="0" smtClean="0"/>
          </a:p>
          <a:p>
            <a:r>
              <a:rPr lang="en-US" dirty="0">
                <a:hlinkClick r:id="rId7"/>
              </a:rPr>
              <a:t>https://</a:t>
            </a:r>
            <a:r>
              <a:rPr lang="ru-RU" dirty="0" err="1">
                <a:hlinkClick r:id="rId7"/>
              </a:rPr>
              <a:t>домветерановомск.рф</a:t>
            </a:r>
            <a:r>
              <a:rPr lang="ru-RU" dirty="0">
                <a:hlinkClick r:id="rId7"/>
              </a:rPr>
              <a:t>/</a:t>
            </a:r>
            <a:r>
              <a:rPr lang="en-US" dirty="0" smtClean="0">
                <a:hlinkClick r:id="rId7"/>
              </a:rPr>
              <a:t>sites/default/files/gallery-slide/hello_html_m20a8dded.jpg</a:t>
            </a:r>
            <a:endParaRPr lang="ru-RU" dirty="0" smtClean="0"/>
          </a:p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priroda.kurganobl.ru/assets/images/DPR/OOOC1/img4.jpg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757309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9764" y="501182"/>
            <a:ext cx="7932716" cy="3071834"/>
          </a:xfrm>
          <a:noFill/>
        </p:spPr>
        <p:txBody>
          <a:bodyPr>
            <a:noAutofit/>
          </a:bodyPr>
          <a:lstStyle/>
          <a:p>
            <a:pPr algn="l"/>
            <a:r>
              <a:rPr lang="ru-RU" sz="48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Некоторые экологические проблемы:</a:t>
            </a:r>
            <a:r>
              <a:rPr lang="ru-RU" sz="4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4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ru-RU" sz="4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48" y="3643314"/>
            <a:ext cx="7858180" cy="24288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4000" dirty="0" smtClean="0">
                <a:solidFill>
                  <a:schemeClr val="tx1"/>
                </a:solidFill>
                <a:latin typeface="Arial Black" pitchFamily="34" charset="0"/>
              </a:rPr>
              <a:t>- загрязнение воздуха</a:t>
            </a:r>
          </a:p>
          <a:p>
            <a:pPr algn="r"/>
            <a:r>
              <a:rPr lang="ru-RU" sz="4000" dirty="0" smtClean="0">
                <a:solidFill>
                  <a:schemeClr val="tx1"/>
                </a:solidFill>
                <a:latin typeface="Arial Black" pitchFamily="34" charset="0"/>
              </a:rPr>
              <a:t> - гибель лесов</a:t>
            </a:r>
          </a:p>
          <a:p>
            <a:pPr algn="r"/>
            <a:r>
              <a:rPr lang="ru-RU" sz="4000" dirty="0" smtClean="0">
                <a:solidFill>
                  <a:schemeClr val="tx1"/>
                </a:solidFill>
                <a:latin typeface="Arial Black" pitchFamily="34" charset="0"/>
              </a:rPr>
              <a:t> -загрязнение воды</a:t>
            </a:r>
            <a:endParaRPr lang="ru-RU" sz="40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5572472" cy="1728192"/>
          </a:xfrm>
        </p:spPr>
        <p:txBody>
          <a:bodyPr>
            <a:noAutofit/>
          </a:bodyPr>
          <a:lstStyle/>
          <a:p>
            <a:pPr algn="ctr"/>
            <a:r>
              <a:rPr lang="ru-RU" sz="52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5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200" b="1" i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З</a:t>
            </a:r>
            <a:r>
              <a:rPr lang="ru-RU" sz="5200" b="1" i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агрязнение воздуха</a:t>
            </a:r>
            <a:endParaRPr lang="ru-RU" sz="52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80728"/>
            <a:ext cx="6347714" cy="3880773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двух: или люди сделают 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так,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 воздухе станет меньше дыма, или дым сделает так, что на земле станет меньше людей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</a:p>
          <a:p>
            <a:pPr marL="0" indent="0" algn="r">
              <a:buNone/>
            </a:pP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 Дж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Баттан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517" y="620688"/>
            <a:ext cx="8363947" cy="558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ivod.club/uploads/posts/2021-11/thumbs/1637394488_66-voivod-club-p-dimyashchie-trubi-zavodov-rossiya-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56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nedugamnet.ru/sites/default/articles/-c8a391a39b157dd8748a5669e6d053f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18356"/>
            <a:ext cx="8638072" cy="4858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548680"/>
            <a:ext cx="8916351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828" y="-27384"/>
            <a:ext cx="6912768" cy="111645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B050"/>
                </a:solidFill>
                <a:latin typeface="Arial Black" pitchFamily="34" charset="0"/>
              </a:rPr>
              <a:t>Гибель лесов</a:t>
            </a:r>
            <a:endParaRPr lang="ru-RU" sz="60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55576" y="5253176"/>
            <a:ext cx="8784976" cy="1920240"/>
          </a:xfrm>
        </p:spPr>
        <p:txBody>
          <a:bodyPr>
            <a:noAutofit/>
          </a:bodyPr>
          <a:lstStyle/>
          <a:p>
            <a:r>
              <a:rPr lang="ru-RU" sz="4200" b="1" dirty="0" smtClean="0">
                <a:latin typeface="Arial Black" pitchFamily="34" charset="0"/>
              </a:rPr>
              <a:t>Лес – это «лёгкие» </a:t>
            </a:r>
          </a:p>
          <a:p>
            <a:r>
              <a:rPr lang="ru-RU" sz="4200" b="1" dirty="0" smtClean="0">
                <a:latin typeface="Arial Black" pitchFamily="34" charset="0"/>
              </a:rPr>
              <a:t>нашей планеты</a:t>
            </a:r>
            <a:endParaRPr lang="ru-RU" sz="4200" b="1" dirty="0">
              <a:latin typeface="Arial Black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186" y="1246802"/>
            <a:ext cx="6414410" cy="38486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1150</TotalTime>
  <Words>215</Words>
  <Application>Microsoft Office PowerPoint</Application>
  <PresentationFormat>Экран (4:3)</PresentationFormat>
  <Paragraphs>54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Arial</vt:lpstr>
      <vt:lpstr>Arial Black</vt:lpstr>
      <vt:lpstr>Calibri</vt:lpstr>
      <vt:lpstr>Times New Roman</vt:lpstr>
      <vt:lpstr>Trebuchet MS</vt:lpstr>
      <vt:lpstr>Wingdings 3</vt:lpstr>
      <vt:lpstr>Аспект</vt:lpstr>
      <vt:lpstr>Экологические  проблемы</vt:lpstr>
      <vt:lpstr>Презентация PowerPoint</vt:lpstr>
      <vt:lpstr>Некоторые экологические проблемы: </vt:lpstr>
      <vt:lpstr> Загрязнение воздуха</vt:lpstr>
      <vt:lpstr>Презентация PowerPoint</vt:lpstr>
      <vt:lpstr>Презентация PowerPoint</vt:lpstr>
      <vt:lpstr>Презентация PowerPoint</vt:lpstr>
      <vt:lpstr>Презентация PowerPoint</vt:lpstr>
      <vt:lpstr>Гибель лесов</vt:lpstr>
      <vt:lpstr>Презентация PowerPoint</vt:lpstr>
      <vt:lpstr>Презентация PowerPoint</vt:lpstr>
      <vt:lpstr>Презентация PowerPoint</vt:lpstr>
      <vt:lpstr>Загрязнение воды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Последствия загрязнения окружающей среды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Экологические проблемы России</dc:title>
  <dc:creator>Нелюша</dc:creator>
  <cp:lastModifiedBy>Иван Сушко</cp:lastModifiedBy>
  <cp:revision>113</cp:revision>
  <dcterms:created xsi:type="dcterms:W3CDTF">2011-01-15T20:01:35Z</dcterms:created>
  <dcterms:modified xsi:type="dcterms:W3CDTF">2023-04-05T19:30:02Z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1664161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