
<file path=[Content_Types].xml><?xml version="1.0" encoding="utf-8"?>
<Types xmlns="http://schemas.openxmlformats.org/package/2006/content-types">
  <Default ContentType="image/png" Extension="png"/>
  <Default ContentType="image/x-wmf" Extension="wmf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handoutMasterIdLst>
    <p:handoutMasterId r:id="rId26"/>
  </p:handoutMasterIdLst>
  <p:sldIdLst>
    <p:sldId id="267" r:id="rId2"/>
    <p:sldId id="277" r:id="rId3"/>
    <p:sldId id="274" r:id="rId4"/>
    <p:sldId id="286" r:id="rId5"/>
    <p:sldId id="287" r:id="rId6"/>
    <p:sldId id="264" r:id="rId7"/>
    <p:sldId id="275" r:id="rId8"/>
    <p:sldId id="279" r:id="rId9"/>
    <p:sldId id="266" r:id="rId10"/>
    <p:sldId id="259" r:id="rId11"/>
    <p:sldId id="256" r:id="rId12"/>
    <p:sldId id="257" r:id="rId13"/>
    <p:sldId id="258" r:id="rId14"/>
    <p:sldId id="283" r:id="rId15"/>
    <p:sldId id="285" r:id="rId16"/>
    <p:sldId id="280" r:id="rId17"/>
    <p:sldId id="281" r:id="rId18"/>
    <p:sldId id="282" r:id="rId19"/>
    <p:sldId id="284" r:id="rId20"/>
    <p:sldId id="291" r:id="rId21"/>
    <p:sldId id="292" r:id="rId22"/>
    <p:sldId id="270" r:id="rId23"/>
    <p:sldId id="263" r:id="rId24"/>
    <p:sldId id="290" r:id="rId2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C442"/>
    <a:srgbClr val="418147"/>
    <a:srgbClr val="66FFFF"/>
    <a:srgbClr val="FBF616"/>
    <a:srgbClr val="99FF99"/>
    <a:srgbClr val="99FF66"/>
    <a:srgbClr val="33CC33"/>
    <a:srgbClr val="CCFF33"/>
    <a:srgbClr val="99FF3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660"/>
  </p:normalViewPr>
  <p:slideViewPr>
    <p:cSldViewPr>
      <p:cViewPr varScale="1">
        <p:scale>
          <a:sx n="110" d="100"/>
          <a:sy n="110" d="100"/>
        </p:scale>
        <p:origin x="166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C2998E-053D-4022-82F6-D2958E8866AE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0D1DB5-0854-497E-8D30-688A960C982A}">
      <dgm:prSet phldrT="[Текст]" phldr="1"/>
      <dgm:spPr>
        <a:solidFill>
          <a:schemeClr val="bg1"/>
        </a:solidFill>
        <a:ln w="57150">
          <a:solidFill>
            <a:srgbClr val="418147"/>
          </a:solidFill>
        </a:ln>
      </dgm:spPr>
      <dgm:t>
        <a:bodyPr/>
        <a:lstStyle/>
        <a:p>
          <a:endParaRPr lang="ru-RU" dirty="0"/>
        </a:p>
      </dgm:t>
    </dgm:pt>
    <dgm:pt modelId="{1C3B7318-3FEE-450F-BB2D-C84F764217CC}" type="parTrans" cxnId="{A365EDA7-8AE6-4DA6-8D24-92EECF56DF35}">
      <dgm:prSet/>
      <dgm:spPr/>
      <dgm:t>
        <a:bodyPr/>
        <a:lstStyle/>
        <a:p>
          <a:endParaRPr lang="ru-RU"/>
        </a:p>
      </dgm:t>
    </dgm:pt>
    <dgm:pt modelId="{61B6CD7E-9C12-4AFE-924A-0B41F58D4856}" type="sibTrans" cxnId="{A365EDA7-8AE6-4DA6-8D24-92EECF56DF35}">
      <dgm:prSet/>
      <dgm:spPr/>
      <dgm:t>
        <a:bodyPr/>
        <a:lstStyle/>
        <a:p>
          <a:endParaRPr lang="ru-RU"/>
        </a:p>
      </dgm:t>
    </dgm:pt>
    <dgm:pt modelId="{798A7E87-4BBE-4BED-B0C7-5B44AFACA4F8}">
      <dgm:prSet phldrT="[Текст]" phldr="1"/>
      <dgm:spPr>
        <a:solidFill>
          <a:schemeClr val="bg1"/>
        </a:solidFill>
        <a:ln w="57150">
          <a:solidFill>
            <a:srgbClr val="418147"/>
          </a:solidFill>
        </a:ln>
      </dgm:spPr>
      <dgm:t>
        <a:bodyPr/>
        <a:lstStyle/>
        <a:p>
          <a:endParaRPr lang="ru-RU" dirty="0"/>
        </a:p>
      </dgm:t>
    </dgm:pt>
    <dgm:pt modelId="{98473171-B41A-4360-B267-DB7C0D204C2C}" type="parTrans" cxnId="{3BD887AB-A4B6-4844-92BB-757E41B50185}">
      <dgm:prSet/>
      <dgm:spPr/>
      <dgm:t>
        <a:bodyPr/>
        <a:lstStyle/>
        <a:p>
          <a:endParaRPr lang="ru-RU"/>
        </a:p>
      </dgm:t>
    </dgm:pt>
    <dgm:pt modelId="{BBEB665F-A464-47B6-9EE7-65383F2E4F02}" type="sibTrans" cxnId="{3BD887AB-A4B6-4844-92BB-757E41B50185}">
      <dgm:prSet/>
      <dgm:spPr/>
      <dgm:t>
        <a:bodyPr/>
        <a:lstStyle/>
        <a:p>
          <a:endParaRPr lang="ru-RU"/>
        </a:p>
      </dgm:t>
    </dgm:pt>
    <dgm:pt modelId="{F2B50AF0-1675-4D09-AC7A-AF9545CF47F1}">
      <dgm:prSet phldrT="[Текст]" phldr="1"/>
      <dgm:spPr>
        <a:solidFill>
          <a:schemeClr val="bg1"/>
        </a:solidFill>
        <a:ln w="57150">
          <a:solidFill>
            <a:srgbClr val="418147"/>
          </a:solidFill>
        </a:ln>
      </dgm:spPr>
      <dgm:t>
        <a:bodyPr/>
        <a:lstStyle/>
        <a:p>
          <a:endParaRPr lang="ru-RU" dirty="0"/>
        </a:p>
      </dgm:t>
    </dgm:pt>
    <dgm:pt modelId="{EE9FE95C-ED33-4FFB-B858-A51075D41379}" type="parTrans" cxnId="{7793E5C6-26D0-4548-9F32-507833B2E5F9}">
      <dgm:prSet/>
      <dgm:spPr/>
      <dgm:t>
        <a:bodyPr/>
        <a:lstStyle/>
        <a:p>
          <a:endParaRPr lang="ru-RU"/>
        </a:p>
      </dgm:t>
    </dgm:pt>
    <dgm:pt modelId="{7A60B968-E062-41D2-9E41-41686A4FBC20}" type="sibTrans" cxnId="{7793E5C6-26D0-4548-9F32-507833B2E5F9}">
      <dgm:prSet/>
      <dgm:spPr/>
      <dgm:t>
        <a:bodyPr/>
        <a:lstStyle/>
        <a:p>
          <a:endParaRPr lang="ru-RU"/>
        </a:p>
      </dgm:t>
    </dgm:pt>
    <dgm:pt modelId="{F42572A8-9F23-4925-83E2-72B0BCF083AD}">
      <dgm:prSet phldrT="[Текст]" phldr="1"/>
      <dgm:spPr>
        <a:solidFill>
          <a:schemeClr val="bg1"/>
        </a:solidFill>
        <a:ln w="57150">
          <a:solidFill>
            <a:srgbClr val="418147"/>
          </a:solidFill>
        </a:ln>
      </dgm:spPr>
      <dgm:t>
        <a:bodyPr/>
        <a:lstStyle/>
        <a:p>
          <a:endParaRPr lang="ru-RU" dirty="0"/>
        </a:p>
      </dgm:t>
    </dgm:pt>
    <dgm:pt modelId="{05D084D0-BF8E-48AB-9EB4-EFCE806F71A9}" type="parTrans" cxnId="{4D80A286-A00F-4DDB-8C52-BD17DD552E5C}">
      <dgm:prSet/>
      <dgm:spPr/>
      <dgm:t>
        <a:bodyPr/>
        <a:lstStyle/>
        <a:p>
          <a:endParaRPr lang="ru-RU"/>
        </a:p>
      </dgm:t>
    </dgm:pt>
    <dgm:pt modelId="{4B7E5E85-512D-4F1D-9A82-52FDCF114CF9}" type="sibTrans" cxnId="{4D80A286-A00F-4DDB-8C52-BD17DD552E5C}">
      <dgm:prSet/>
      <dgm:spPr/>
      <dgm:t>
        <a:bodyPr/>
        <a:lstStyle/>
        <a:p>
          <a:endParaRPr lang="ru-RU"/>
        </a:p>
      </dgm:t>
    </dgm:pt>
    <dgm:pt modelId="{F8B35221-C8DD-46D7-934A-69BD6777B47F}">
      <dgm:prSet phldrT="[Текст]" phldr="1"/>
      <dgm:spPr>
        <a:solidFill>
          <a:schemeClr val="bg1"/>
        </a:solidFill>
        <a:ln w="57150">
          <a:solidFill>
            <a:srgbClr val="418147"/>
          </a:solidFill>
        </a:ln>
      </dgm:spPr>
      <dgm:t>
        <a:bodyPr/>
        <a:lstStyle/>
        <a:p>
          <a:endParaRPr lang="ru-RU" dirty="0"/>
        </a:p>
      </dgm:t>
    </dgm:pt>
    <dgm:pt modelId="{50DFDF48-BDFD-432C-A7D8-A9189BDECD08}" type="parTrans" cxnId="{54256DAA-6D1A-43AA-8A3B-B84C394DDC68}">
      <dgm:prSet/>
      <dgm:spPr/>
      <dgm:t>
        <a:bodyPr/>
        <a:lstStyle/>
        <a:p>
          <a:endParaRPr lang="ru-RU"/>
        </a:p>
      </dgm:t>
    </dgm:pt>
    <dgm:pt modelId="{7DDE80CD-C0B3-4C7E-B06A-D1724A4E1578}" type="sibTrans" cxnId="{54256DAA-6D1A-43AA-8A3B-B84C394DDC68}">
      <dgm:prSet/>
      <dgm:spPr/>
      <dgm:t>
        <a:bodyPr/>
        <a:lstStyle/>
        <a:p>
          <a:endParaRPr lang="ru-RU"/>
        </a:p>
      </dgm:t>
    </dgm:pt>
    <dgm:pt modelId="{20CF60CC-F7BB-438F-A69B-2E0BA4ED9104}">
      <dgm:prSet/>
      <dgm:spPr>
        <a:solidFill>
          <a:schemeClr val="bg1"/>
        </a:solidFill>
        <a:ln w="57150">
          <a:solidFill>
            <a:srgbClr val="418147"/>
          </a:solidFill>
        </a:ln>
      </dgm:spPr>
      <dgm:t>
        <a:bodyPr/>
        <a:lstStyle/>
        <a:p>
          <a:endParaRPr lang="ru-RU"/>
        </a:p>
      </dgm:t>
    </dgm:pt>
    <dgm:pt modelId="{C9BA98EB-3E6E-4EC4-B15A-9E49612F2A08}" type="parTrans" cxnId="{BCBA2F6E-4F1A-4C0B-8CEF-94D0724D6B96}">
      <dgm:prSet/>
      <dgm:spPr/>
      <dgm:t>
        <a:bodyPr/>
        <a:lstStyle/>
        <a:p>
          <a:endParaRPr lang="ru-RU"/>
        </a:p>
      </dgm:t>
    </dgm:pt>
    <dgm:pt modelId="{4339AEF5-4088-4C93-A92C-7A7657D7AE8A}" type="sibTrans" cxnId="{BCBA2F6E-4F1A-4C0B-8CEF-94D0724D6B96}">
      <dgm:prSet/>
      <dgm:spPr/>
      <dgm:t>
        <a:bodyPr/>
        <a:lstStyle/>
        <a:p>
          <a:endParaRPr lang="ru-RU"/>
        </a:p>
      </dgm:t>
    </dgm:pt>
    <dgm:pt modelId="{311F4B93-261F-4D66-A78A-F38EE41FD2A5}">
      <dgm:prSet/>
      <dgm:spPr>
        <a:solidFill>
          <a:schemeClr val="bg1"/>
        </a:solidFill>
        <a:ln w="57150">
          <a:solidFill>
            <a:srgbClr val="418147"/>
          </a:solidFill>
        </a:ln>
      </dgm:spPr>
      <dgm:t>
        <a:bodyPr/>
        <a:lstStyle/>
        <a:p>
          <a:endParaRPr lang="ru-RU"/>
        </a:p>
      </dgm:t>
    </dgm:pt>
    <dgm:pt modelId="{49FC7EA0-111E-4318-A9E9-224A62B38ACF}" type="parTrans" cxnId="{A87BFA02-DF71-4CC9-B39E-5655B9F65502}">
      <dgm:prSet/>
      <dgm:spPr/>
      <dgm:t>
        <a:bodyPr/>
        <a:lstStyle/>
        <a:p>
          <a:endParaRPr lang="ru-RU"/>
        </a:p>
      </dgm:t>
    </dgm:pt>
    <dgm:pt modelId="{0C4265CF-0E2C-4962-979A-D05B6B172AF0}" type="sibTrans" cxnId="{A87BFA02-DF71-4CC9-B39E-5655B9F65502}">
      <dgm:prSet/>
      <dgm:spPr/>
      <dgm:t>
        <a:bodyPr/>
        <a:lstStyle/>
        <a:p>
          <a:endParaRPr lang="ru-RU"/>
        </a:p>
      </dgm:t>
    </dgm:pt>
    <dgm:pt modelId="{41DF575F-970B-4907-8C9C-9A89F85F206D}">
      <dgm:prSet/>
      <dgm:spPr>
        <a:solidFill>
          <a:schemeClr val="bg1"/>
        </a:solidFill>
        <a:ln w="57150">
          <a:solidFill>
            <a:srgbClr val="418147"/>
          </a:solidFill>
        </a:ln>
      </dgm:spPr>
      <dgm:t>
        <a:bodyPr/>
        <a:lstStyle/>
        <a:p>
          <a:endParaRPr lang="ru-RU"/>
        </a:p>
      </dgm:t>
    </dgm:pt>
    <dgm:pt modelId="{8FECC45B-9107-437A-8E57-A7158F937920}" type="parTrans" cxnId="{B5712385-3A0A-4144-B490-5DA028435618}">
      <dgm:prSet/>
      <dgm:spPr/>
      <dgm:t>
        <a:bodyPr/>
        <a:lstStyle/>
        <a:p>
          <a:endParaRPr lang="ru-RU"/>
        </a:p>
      </dgm:t>
    </dgm:pt>
    <dgm:pt modelId="{AAC76BCD-628D-4354-877F-406D7FFA9EF8}" type="sibTrans" cxnId="{B5712385-3A0A-4144-B490-5DA028435618}">
      <dgm:prSet/>
      <dgm:spPr/>
      <dgm:t>
        <a:bodyPr/>
        <a:lstStyle/>
        <a:p>
          <a:endParaRPr lang="ru-RU"/>
        </a:p>
      </dgm:t>
    </dgm:pt>
    <dgm:pt modelId="{8F62E719-B31D-40F7-94E6-D2C87F05D6D4}">
      <dgm:prSet/>
      <dgm:spPr>
        <a:solidFill>
          <a:schemeClr val="bg1"/>
        </a:solidFill>
        <a:ln w="57150">
          <a:solidFill>
            <a:srgbClr val="418147"/>
          </a:solidFill>
        </a:ln>
      </dgm:spPr>
      <dgm:t>
        <a:bodyPr/>
        <a:lstStyle/>
        <a:p>
          <a:endParaRPr lang="ru-RU"/>
        </a:p>
      </dgm:t>
    </dgm:pt>
    <dgm:pt modelId="{DA70432B-578C-4F2E-8474-C32D21528782}" type="parTrans" cxnId="{75F3DBEA-1292-4416-820E-DCE946C71CD9}">
      <dgm:prSet/>
      <dgm:spPr/>
      <dgm:t>
        <a:bodyPr/>
        <a:lstStyle/>
        <a:p>
          <a:endParaRPr lang="ru-RU"/>
        </a:p>
      </dgm:t>
    </dgm:pt>
    <dgm:pt modelId="{54E433C4-F15F-45C3-AAA5-4BEA3FA2CD0D}" type="sibTrans" cxnId="{75F3DBEA-1292-4416-820E-DCE946C71CD9}">
      <dgm:prSet/>
      <dgm:spPr/>
      <dgm:t>
        <a:bodyPr/>
        <a:lstStyle/>
        <a:p>
          <a:endParaRPr lang="ru-RU"/>
        </a:p>
      </dgm:t>
    </dgm:pt>
    <dgm:pt modelId="{E5CCB6DF-209A-4B76-AC0E-CB12D2338FF4}" type="pres">
      <dgm:prSet presAssocID="{60C2998E-053D-4022-82F6-D2958E8866A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A47529-F81C-439B-8626-D61F34E1B100}" type="pres">
      <dgm:prSet presAssocID="{970D1DB5-0854-497E-8D30-688A960C982A}" presName="centerShape" presStyleLbl="node0" presStyleIdx="0" presStyleCnt="1" custScaleX="146410" custScaleY="146410"/>
      <dgm:spPr/>
      <dgm:t>
        <a:bodyPr/>
        <a:lstStyle/>
        <a:p>
          <a:endParaRPr lang="ru-RU"/>
        </a:p>
      </dgm:t>
    </dgm:pt>
    <dgm:pt modelId="{890AF772-2ADE-48FD-B94E-96B7F53D6EEC}" type="pres">
      <dgm:prSet presAssocID="{98473171-B41A-4360-B267-DB7C0D204C2C}" presName="Name9" presStyleLbl="parChTrans1D2" presStyleIdx="0" presStyleCnt="8"/>
      <dgm:spPr/>
      <dgm:t>
        <a:bodyPr/>
        <a:lstStyle/>
        <a:p>
          <a:endParaRPr lang="ru-RU"/>
        </a:p>
      </dgm:t>
    </dgm:pt>
    <dgm:pt modelId="{E4C2D8C4-C631-4BF4-9C5B-ADDCD323FB8B}" type="pres">
      <dgm:prSet presAssocID="{98473171-B41A-4360-B267-DB7C0D204C2C}" presName="connTx" presStyleLbl="parChTrans1D2" presStyleIdx="0" presStyleCnt="8"/>
      <dgm:spPr/>
      <dgm:t>
        <a:bodyPr/>
        <a:lstStyle/>
        <a:p>
          <a:endParaRPr lang="ru-RU"/>
        </a:p>
      </dgm:t>
    </dgm:pt>
    <dgm:pt modelId="{C591CDBA-8AC7-45EB-AE3B-1E24ECDA3667}" type="pres">
      <dgm:prSet presAssocID="{798A7E87-4BBE-4BED-B0C7-5B44AFACA4F8}" presName="node" presStyleLbl="node1" presStyleIdx="0" presStyleCnt="8" custScaleX="133100" custScaleY="133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1A98D5-5741-45E4-BF43-B2518A2B04E3}" type="pres">
      <dgm:prSet presAssocID="{C9BA98EB-3E6E-4EC4-B15A-9E49612F2A08}" presName="Name9" presStyleLbl="parChTrans1D2" presStyleIdx="1" presStyleCnt="8"/>
      <dgm:spPr/>
      <dgm:t>
        <a:bodyPr/>
        <a:lstStyle/>
        <a:p>
          <a:endParaRPr lang="ru-RU"/>
        </a:p>
      </dgm:t>
    </dgm:pt>
    <dgm:pt modelId="{EEE4DFC3-2A88-40A1-B205-2F0E111D8170}" type="pres">
      <dgm:prSet presAssocID="{C9BA98EB-3E6E-4EC4-B15A-9E49612F2A08}" presName="connTx" presStyleLbl="parChTrans1D2" presStyleIdx="1" presStyleCnt="8"/>
      <dgm:spPr/>
      <dgm:t>
        <a:bodyPr/>
        <a:lstStyle/>
        <a:p>
          <a:endParaRPr lang="ru-RU"/>
        </a:p>
      </dgm:t>
    </dgm:pt>
    <dgm:pt modelId="{600E13F7-42B8-48CE-B0F9-11F3F7DB74DD}" type="pres">
      <dgm:prSet presAssocID="{20CF60CC-F7BB-438F-A69B-2E0BA4ED9104}" presName="node" presStyleLbl="node1" presStyleIdx="1" presStyleCnt="8" custScaleX="133100" custScaleY="133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CE1483-FBB3-48B0-9E4B-173222D94445}" type="pres">
      <dgm:prSet presAssocID="{49FC7EA0-111E-4318-A9E9-224A62B38ACF}" presName="Name9" presStyleLbl="parChTrans1D2" presStyleIdx="2" presStyleCnt="8"/>
      <dgm:spPr/>
      <dgm:t>
        <a:bodyPr/>
        <a:lstStyle/>
        <a:p>
          <a:endParaRPr lang="ru-RU"/>
        </a:p>
      </dgm:t>
    </dgm:pt>
    <dgm:pt modelId="{8D2D67FF-AA43-4455-BD73-6E570FF1E1A0}" type="pres">
      <dgm:prSet presAssocID="{49FC7EA0-111E-4318-A9E9-224A62B38ACF}" presName="connTx" presStyleLbl="parChTrans1D2" presStyleIdx="2" presStyleCnt="8"/>
      <dgm:spPr/>
      <dgm:t>
        <a:bodyPr/>
        <a:lstStyle/>
        <a:p>
          <a:endParaRPr lang="ru-RU"/>
        </a:p>
      </dgm:t>
    </dgm:pt>
    <dgm:pt modelId="{8F4788AE-C191-4CA4-BB6B-DEE2083FAEAF}" type="pres">
      <dgm:prSet presAssocID="{311F4B93-261F-4D66-A78A-F38EE41FD2A5}" presName="node" presStyleLbl="node1" presStyleIdx="2" presStyleCnt="8" custScaleX="133100" custScaleY="133100" custRadScaleRad="97770" custRadScaleInc="-24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FCDE1D-8B8C-46F4-B300-22AA9E87F0CA}" type="pres">
      <dgm:prSet presAssocID="{8FECC45B-9107-437A-8E57-A7158F937920}" presName="Name9" presStyleLbl="parChTrans1D2" presStyleIdx="3" presStyleCnt="8"/>
      <dgm:spPr/>
      <dgm:t>
        <a:bodyPr/>
        <a:lstStyle/>
        <a:p>
          <a:endParaRPr lang="ru-RU"/>
        </a:p>
      </dgm:t>
    </dgm:pt>
    <dgm:pt modelId="{99A1BE0E-B2D0-4B4C-9F31-192DC886C457}" type="pres">
      <dgm:prSet presAssocID="{8FECC45B-9107-437A-8E57-A7158F937920}" presName="connTx" presStyleLbl="parChTrans1D2" presStyleIdx="3" presStyleCnt="8"/>
      <dgm:spPr/>
      <dgm:t>
        <a:bodyPr/>
        <a:lstStyle/>
        <a:p>
          <a:endParaRPr lang="ru-RU"/>
        </a:p>
      </dgm:t>
    </dgm:pt>
    <dgm:pt modelId="{C18BD1B0-F2AC-41F2-ADB8-33FE832C82A8}" type="pres">
      <dgm:prSet presAssocID="{41DF575F-970B-4907-8C9C-9A89F85F206D}" presName="node" presStyleLbl="node1" presStyleIdx="3" presStyleCnt="8" custScaleX="133100" custScaleY="133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000730-78CF-4952-B18E-9EF7D7AFE5F2}" type="pres">
      <dgm:prSet presAssocID="{DA70432B-578C-4F2E-8474-C32D21528782}" presName="Name9" presStyleLbl="parChTrans1D2" presStyleIdx="4" presStyleCnt="8"/>
      <dgm:spPr/>
      <dgm:t>
        <a:bodyPr/>
        <a:lstStyle/>
        <a:p>
          <a:endParaRPr lang="ru-RU"/>
        </a:p>
      </dgm:t>
    </dgm:pt>
    <dgm:pt modelId="{067ECD8E-23EE-4153-96D7-327ABA4A116A}" type="pres">
      <dgm:prSet presAssocID="{DA70432B-578C-4F2E-8474-C32D21528782}" presName="connTx" presStyleLbl="parChTrans1D2" presStyleIdx="4" presStyleCnt="8"/>
      <dgm:spPr/>
      <dgm:t>
        <a:bodyPr/>
        <a:lstStyle/>
        <a:p>
          <a:endParaRPr lang="ru-RU"/>
        </a:p>
      </dgm:t>
    </dgm:pt>
    <dgm:pt modelId="{22F54923-0709-4C3F-B24C-312B9F9F8613}" type="pres">
      <dgm:prSet presAssocID="{8F62E719-B31D-40F7-94E6-D2C87F05D6D4}" presName="node" presStyleLbl="node1" presStyleIdx="4" presStyleCnt="8" custScaleX="133100" custScaleY="133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CDF754-89DB-48D5-9D50-BA46B9B37717}" type="pres">
      <dgm:prSet presAssocID="{EE9FE95C-ED33-4FFB-B858-A51075D41379}" presName="Name9" presStyleLbl="parChTrans1D2" presStyleIdx="5" presStyleCnt="8"/>
      <dgm:spPr/>
      <dgm:t>
        <a:bodyPr/>
        <a:lstStyle/>
        <a:p>
          <a:endParaRPr lang="ru-RU"/>
        </a:p>
      </dgm:t>
    </dgm:pt>
    <dgm:pt modelId="{7F5A0151-0B91-4549-8E88-E6044377FF9E}" type="pres">
      <dgm:prSet presAssocID="{EE9FE95C-ED33-4FFB-B858-A51075D41379}" presName="connTx" presStyleLbl="parChTrans1D2" presStyleIdx="5" presStyleCnt="8"/>
      <dgm:spPr/>
      <dgm:t>
        <a:bodyPr/>
        <a:lstStyle/>
        <a:p>
          <a:endParaRPr lang="ru-RU"/>
        </a:p>
      </dgm:t>
    </dgm:pt>
    <dgm:pt modelId="{70AF3AAE-B7DE-4F5B-A4FC-9713231D9B0F}" type="pres">
      <dgm:prSet presAssocID="{F2B50AF0-1675-4D09-AC7A-AF9545CF47F1}" presName="node" presStyleLbl="node1" presStyleIdx="5" presStyleCnt="8" custScaleX="133100" custScaleY="133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6EA66B-CD6D-47E8-846D-41550B83D31D}" type="pres">
      <dgm:prSet presAssocID="{05D084D0-BF8E-48AB-9EB4-EFCE806F71A9}" presName="Name9" presStyleLbl="parChTrans1D2" presStyleIdx="6" presStyleCnt="8"/>
      <dgm:spPr/>
      <dgm:t>
        <a:bodyPr/>
        <a:lstStyle/>
        <a:p>
          <a:endParaRPr lang="ru-RU"/>
        </a:p>
      </dgm:t>
    </dgm:pt>
    <dgm:pt modelId="{485B6D79-B938-45A7-8FF1-3957A4B8796C}" type="pres">
      <dgm:prSet presAssocID="{05D084D0-BF8E-48AB-9EB4-EFCE806F71A9}" presName="connTx" presStyleLbl="parChTrans1D2" presStyleIdx="6" presStyleCnt="8"/>
      <dgm:spPr/>
      <dgm:t>
        <a:bodyPr/>
        <a:lstStyle/>
        <a:p>
          <a:endParaRPr lang="ru-RU"/>
        </a:p>
      </dgm:t>
    </dgm:pt>
    <dgm:pt modelId="{FD840C5E-9A48-4D85-B75F-C7BA219F6BD3}" type="pres">
      <dgm:prSet presAssocID="{F42572A8-9F23-4925-83E2-72B0BCF083AD}" presName="node" presStyleLbl="node1" presStyleIdx="6" presStyleCnt="8" custScaleX="133100" custScaleY="133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25F691-C69A-4B35-AA18-8994B5D41FA5}" type="pres">
      <dgm:prSet presAssocID="{50DFDF48-BDFD-432C-A7D8-A9189BDECD08}" presName="Name9" presStyleLbl="parChTrans1D2" presStyleIdx="7" presStyleCnt="8"/>
      <dgm:spPr/>
      <dgm:t>
        <a:bodyPr/>
        <a:lstStyle/>
        <a:p>
          <a:endParaRPr lang="ru-RU"/>
        </a:p>
      </dgm:t>
    </dgm:pt>
    <dgm:pt modelId="{2DAC5666-177D-4CAD-ACA6-A2DE7E0B313E}" type="pres">
      <dgm:prSet presAssocID="{50DFDF48-BDFD-432C-A7D8-A9189BDECD08}" presName="connTx" presStyleLbl="parChTrans1D2" presStyleIdx="7" presStyleCnt="8"/>
      <dgm:spPr/>
      <dgm:t>
        <a:bodyPr/>
        <a:lstStyle/>
        <a:p>
          <a:endParaRPr lang="ru-RU"/>
        </a:p>
      </dgm:t>
    </dgm:pt>
    <dgm:pt modelId="{735C3002-2CAF-4AD5-8779-F5453B39C01A}" type="pres">
      <dgm:prSet presAssocID="{F8B35221-C8DD-46D7-934A-69BD6777B47F}" presName="node" presStyleLbl="node1" presStyleIdx="7" presStyleCnt="8" custScaleX="133100" custScaleY="133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9A9449-537A-4AEE-B766-1E01B0F1D1E9}" type="presOf" srcId="{8FECC45B-9107-437A-8E57-A7158F937920}" destId="{99A1BE0E-B2D0-4B4C-9F31-192DC886C457}" srcOrd="1" destOrd="0" presId="urn:microsoft.com/office/officeart/2005/8/layout/radial1"/>
    <dgm:cxn modelId="{2A7ACF5A-7E44-4360-AA4A-58E1247D625C}" type="presOf" srcId="{98473171-B41A-4360-B267-DB7C0D204C2C}" destId="{890AF772-2ADE-48FD-B94E-96B7F53D6EEC}" srcOrd="0" destOrd="0" presId="urn:microsoft.com/office/officeart/2005/8/layout/radial1"/>
    <dgm:cxn modelId="{D39E568D-7DE3-451A-8C21-F60F4E7046FE}" type="presOf" srcId="{F2B50AF0-1675-4D09-AC7A-AF9545CF47F1}" destId="{70AF3AAE-B7DE-4F5B-A4FC-9713231D9B0F}" srcOrd="0" destOrd="0" presId="urn:microsoft.com/office/officeart/2005/8/layout/radial1"/>
    <dgm:cxn modelId="{C8CE49CA-7D52-418E-B96F-D8DF463EF674}" type="presOf" srcId="{EE9FE95C-ED33-4FFB-B858-A51075D41379}" destId="{E5CDF754-89DB-48D5-9D50-BA46B9B37717}" srcOrd="0" destOrd="0" presId="urn:microsoft.com/office/officeart/2005/8/layout/radial1"/>
    <dgm:cxn modelId="{127BC235-0C91-41E6-BA3C-408783851618}" type="presOf" srcId="{970D1DB5-0854-497E-8D30-688A960C982A}" destId="{AAA47529-F81C-439B-8626-D61F34E1B100}" srcOrd="0" destOrd="0" presId="urn:microsoft.com/office/officeart/2005/8/layout/radial1"/>
    <dgm:cxn modelId="{14D3A6AA-5EE0-4ABC-A0AD-02F3194675DC}" type="presOf" srcId="{60C2998E-053D-4022-82F6-D2958E8866AE}" destId="{E5CCB6DF-209A-4B76-AC0E-CB12D2338FF4}" srcOrd="0" destOrd="0" presId="urn:microsoft.com/office/officeart/2005/8/layout/radial1"/>
    <dgm:cxn modelId="{37A274E0-42CB-4C22-8F10-717FBDAC710F}" type="presOf" srcId="{50DFDF48-BDFD-432C-A7D8-A9189BDECD08}" destId="{2DAC5666-177D-4CAD-ACA6-A2DE7E0B313E}" srcOrd="1" destOrd="0" presId="urn:microsoft.com/office/officeart/2005/8/layout/radial1"/>
    <dgm:cxn modelId="{8F8FB41D-E523-4940-BD26-1F78476B4D44}" type="presOf" srcId="{311F4B93-261F-4D66-A78A-F38EE41FD2A5}" destId="{8F4788AE-C191-4CA4-BB6B-DEE2083FAEAF}" srcOrd="0" destOrd="0" presId="urn:microsoft.com/office/officeart/2005/8/layout/radial1"/>
    <dgm:cxn modelId="{7CBC518E-075F-4F59-B781-96B5D7F8B297}" type="presOf" srcId="{C9BA98EB-3E6E-4EC4-B15A-9E49612F2A08}" destId="{EEE4DFC3-2A88-40A1-B205-2F0E111D8170}" srcOrd="1" destOrd="0" presId="urn:microsoft.com/office/officeart/2005/8/layout/radial1"/>
    <dgm:cxn modelId="{4D80A286-A00F-4DDB-8C52-BD17DD552E5C}" srcId="{970D1DB5-0854-497E-8D30-688A960C982A}" destId="{F42572A8-9F23-4925-83E2-72B0BCF083AD}" srcOrd="6" destOrd="0" parTransId="{05D084D0-BF8E-48AB-9EB4-EFCE806F71A9}" sibTransId="{4B7E5E85-512D-4F1D-9A82-52FDCF114CF9}"/>
    <dgm:cxn modelId="{A365EDA7-8AE6-4DA6-8D24-92EECF56DF35}" srcId="{60C2998E-053D-4022-82F6-D2958E8866AE}" destId="{970D1DB5-0854-497E-8D30-688A960C982A}" srcOrd="0" destOrd="0" parTransId="{1C3B7318-3FEE-450F-BB2D-C84F764217CC}" sibTransId="{61B6CD7E-9C12-4AFE-924A-0B41F58D4856}"/>
    <dgm:cxn modelId="{E0D3CA97-5842-4145-9186-37A8F6E3AF30}" type="presOf" srcId="{41DF575F-970B-4907-8C9C-9A89F85F206D}" destId="{C18BD1B0-F2AC-41F2-ADB8-33FE832C82A8}" srcOrd="0" destOrd="0" presId="urn:microsoft.com/office/officeart/2005/8/layout/radial1"/>
    <dgm:cxn modelId="{071B1A82-B082-4775-8AA0-65E329CF9BB2}" type="presOf" srcId="{20CF60CC-F7BB-438F-A69B-2E0BA4ED9104}" destId="{600E13F7-42B8-48CE-B0F9-11F3F7DB74DD}" srcOrd="0" destOrd="0" presId="urn:microsoft.com/office/officeart/2005/8/layout/radial1"/>
    <dgm:cxn modelId="{09C430C2-CC42-429A-BC57-AE72B75CCC8E}" type="presOf" srcId="{EE9FE95C-ED33-4FFB-B858-A51075D41379}" destId="{7F5A0151-0B91-4549-8E88-E6044377FF9E}" srcOrd="1" destOrd="0" presId="urn:microsoft.com/office/officeart/2005/8/layout/radial1"/>
    <dgm:cxn modelId="{BCBA2F6E-4F1A-4C0B-8CEF-94D0724D6B96}" srcId="{970D1DB5-0854-497E-8D30-688A960C982A}" destId="{20CF60CC-F7BB-438F-A69B-2E0BA4ED9104}" srcOrd="1" destOrd="0" parTransId="{C9BA98EB-3E6E-4EC4-B15A-9E49612F2A08}" sibTransId="{4339AEF5-4088-4C93-A92C-7A7657D7AE8A}"/>
    <dgm:cxn modelId="{3DB8AD4F-F7E9-4917-AF6C-B57EF5FF9B5A}" type="presOf" srcId="{F8B35221-C8DD-46D7-934A-69BD6777B47F}" destId="{735C3002-2CAF-4AD5-8779-F5453B39C01A}" srcOrd="0" destOrd="0" presId="urn:microsoft.com/office/officeart/2005/8/layout/radial1"/>
    <dgm:cxn modelId="{3BD887AB-A4B6-4844-92BB-757E41B50185}" srcId="{970D1DB5-0854-497E-8D30-688A960C982A}" destId="{798A7E87-4BBE-4BED-B0C7-5B44AFACA4F8}" srcOrd="0" destOrd="0" parTransId="{98473171-B41A-4360-B267-DB7C0D204C2C}" sibTransId="{BBEB665F-A464-47B6-9EE7-65383F2E4F02}"/>
    <dgm:cxn modelId="{B7B19940-B182-4477-8C96-858CF6ABC90D}" type="presOf" srcId="{DA70432B-578C-4F2E-8474-C32D21528782}" destId="{EC000730-78CF-4952-B18E-9EF7D7AFE5F2}" srcOrd="0" destOrd="0" presId="urn:microsoft.com/office/officeart/2005/8/layout/radial1"/>
    <dgm:cxn modelId="{FBF2B531-585D-4EFA-A386-FA7006B13A97}" type="presOf" srcId="{8F62E719-B31D-40F7-94E6-D2C87F05D6D4}" destId="{22F54923-0709-4C3F-B24C-312B9F9F8613}" srcOrd="0" destOrd="0" presId="urn:microsoft.com/office/officeart/2005/8/layout/radial1"/>
    <dgm:cxn modelId="{54256DAA-6D1A-43AA-8A3B-B84C394DDC68}" srcId="{970D1DB5-0854-497E-8D30-688A960C982A}" destId="{F8B35221-C8DD-46D7-934A-69BD6777B47F}" srcOrd="7" destOrd="0" parTransId="{50DFDF48-BDFD-432C-A7D8-A9189BDECD08}" sibTransId="{7DDE80CD-C0B3-4C7E-B06A-D1724A4E1578}"/>
    <dgm:cxn modelId="{4A825248-A8FF-4C61-ACCE-9EE369BA386B}" type="presOf" srcId="{49FC7EA0-111E-4318-A9E9-224A62B38ACF}" destId="{38CE1483-FBB3-48B0-9E4B-173222D94445}" srcOrd="0" destOrd="0" presId="urn:microsoft.com/office/officeart/2005/8/layout/radial1"/>
    <dgm:cxn modelId="{F9073D49-4226-4EA8-9BF5-E27825654B09}" type="presOf" srcId="{98473171-B41A-4360-B267-DB7C0D204C2C}" destId="{E4C2D8C4-C631-4BF4-9C5B-ADDCD323FB8B}" srcOrd="1" destOrd="0" presId="urn:microsoft.com/office/officeart/2005/8/layout/radial1"/>
    <dgm:cxn modelId="{B5712385-3A0A-4144-B490-5DA028435618}" srcId="{970D1DB5-0854-497E-8D30-688A960C982A}" destId="{41DF575F-970B-4907-8C9C-9A89F85F206D}" srcOrd="3" destOrd="0" parTransId="{8FECC45B-9107-437A-8E57-A7158F937920}" sibTransId="{AAC76BCD-628D-4354-877F-406D7FFA9EF8}"/>
    <dgm:cxn modelId="{6E5623D8-0C4D-4B74-A169-85CCA3B8DAEE}" type="presOf" srcId="{DA70432B-578C-4F2E-8474-C32D21528782}" destId="{067ECD8E-23EE-4153-96D7-327ABA4A116A}" srcOrd="1" destOrd="0" presId="urn:microsoft.com/office/officeart/2005/8/layout/radial1"/>
    <dgm:cxn modelId="{75F3DBEA-1292-4416-820E-DCE946C71CD9}" srcId="{970D1DB5-0854-497E-8D30-688A960C982A}" destId="{8F62E719-B31D-40F7-94E6-D2C87F05D6D4}" srcOrd="4" destOrd="0" parTransId="{DA70432B-578C-4F2E-8474-C32D21528782}" sibTransId="{54E433C4-F15F-45C3-AAA5-4BEA3FA2CD0D}"/>
    <dgm:cxn modelId="{B863D9CB-76EF-4EDD-8A34-D191594E25D3}" type="presOf" srcId="{50DFDF48-BDFD-432C-A7D8-A9189BDECD08}" destId="{FC25F691-C69A-4B35-AA18-8994B5D41FA5}" srcOrd="0" destOrd="0" presId="urn:microsoft.com/office/officeart/2005/8/layout/radial1"/>
    <dgm:cxn modelId="{C0F5E544-954D-42AA-B490-4BBD43BBE0E2}" type="presOf" srcId="{8FECC45B-9107-437A-8E57-A7158F937920}" destId="{AFFCDE1D-8B8C-46F4-B300-22AA9E87F0CA}" srcOrd="0" destOrd="0" presId="urn:microsoft.com/office/officeart/2005/8/layout/radial1"/>
    <dgm:cxn modelId="{24457885-F020-4870-812F-07753F6A9F75}" type="presOf" srcId="{F42572A8-9F23-4925-83E2-72B0BCF083AD}" destId="{FD840C5E-9A48-4D85-B75F-C7BA219F6BD3}" srcOrd="0" destOrd="0" presId="urn:microsoft.com/office/officeart/2005/8/layout/radial1"/>
    <dgm:cxn modelId="{62DAF78F-2038-4F42-BF1D-1A4CF21D93E2}" type="presOf" srcId="{49FC7EA0-111E-4318-A9E9-224A62B38ACF}" destId="{8D2D67FF-AA43-4455-BD73-6E570FF1E1A0}" srcOrd="1" destOrd="0" presId="urn:microsoft.com/office/officeart/2005/8/layout/radial1"/>
    <dgm:cxn modelId="{A87BFA02-DF71-4CC9-B39E-5655B9F65502}" srcId="{970D1DB5-0854-497E-8D30-688A960C982A}" destId="{311F4B93-261F-4D66-A78A-F38EE41FD2A5}" srcOrd="2" destOrd="0" parTransId="{49FC7EA0-111E-4318-A9E9-224A62B38ACF}" sibTransId="{0C4265CF-0E2C-4962-979A-D05B6B172AF0}"/>
    <dgm:cxn modelId="{FD05D23A-EC12-428F-86F3-A3394B48BB86}" type="presOf" srcId="{C9BA98EB-3E6E-4EC4-B15A-9E49612F2A08}" destId="{631A98D5-5741-45E4-BF43-B2518A2B04E3}" srcOrd="0" destOrd="0" presId="urn:microsoft.com/office/officeart/2005/8/layout/radial1"/>
    <dgm:cxn modelId="{7793E5C6-26D0-4548-9F32-507833B2E5F9}" srcId="{970D1DB5-0854-497E-8D30-688A960C982A}" destId="{F2B50AF0-1675-4D09-AC7A-AF9545CF47F1}" srcOrd="5" destOrd="0" parTransId="{EE9FE95C-ED33-4FFB-B858-A51075D41379}" sibTransId="{7A60B968-E062-41D2-9E41-41686A4FBC20}"/>
    <dgm:cxn modelId="{A443AC8A-B410-4495-8E2D-655643F8DD4D}" type="presOf" srcId="{05D084D0-BF8E-48AB-9EB4-EFCE806F71A9}" destId="{485B6D79-B938-45A7-8FF1-3957A4B8796C}" srcOrd="1" destOrd="0" presId="urn:microsoft.com/office/officeart/2005/8/layout/radial1"/>
    <dgm:cxn modelId="{AF3ADBCF-D47B-4982-9E05-43F7AA3DDEFA}" type="presOf" srcId="{798A7E87-4BBE-4BED-B0C7-5B44AFACA4F8}" destId="{C591CDBA-8AC7-45EB-AE3B-1E24ECDA3667}" srcOrd="0" destOrd="0" presId="urn:microsoft.com/office/officeart/2005/8/layout/radial1"/>
    <dgm:cxn modelId="{81C19E35-0E0F-4EBF-9471-D180693B893A}" type="presOf" srcId="{05D084D0-BF8E-48AB-9EB4-EFCE806F71A9}" destId="{946EA66B-CD6D-47E8-846D-41550B83D31D}" srcOrd="0" destOrd="0" presId="urn:microsoft.com/office/officeart/2005/8/layout/radial1"/>
    <dgm:cxn modelId="{5AEFC332-96F5-4990-9683-23ED4816C13F}" type="presParOf" srcId="{E5CCB6DF-209A-4B76-AC0E-CB12D2338FF4}" destId="{AAA47529-F81C-439B-8626-D61F34E1B100}" srcOrd="0" destOrd="0" presId="urn:microsoft.com/office/officeart/2005/8/layout/radial1"/>
    <dgm:cxn modelId="{1D7521CC-2745-4CE2-A87C-255CA477DFF4}" type="presParOf" srcId="{E5CCB6DF-209A-4B76-AC0E-CB12D2338FF4}" destId="{890AF772-2ADE-48FD-B94E-96B7F53D6EEC}" srcOrd="1" destOrd="0" presId="urn:microsoft.com/office/officeart/2005/8/layout/radial1"/>
    <dgm:cxn modelId="{950B34F1-4394-447C-B530-DD3D463EE2E7}" type="presParOf" srcId="{890AF772-2ADE-48FD-B94E-96B7F53D6EEC}" destId="{E4C2D8C4-C631-4BF4-9C5B-ADDCD323FB8B}" srcOrd="0" destOrd="0" presId="urn:microsoft.com/office/officeart/2005/8/layout/radial1"/>
    <dgm:cxn modelId="{A1399A6F-7B74-4239-BB63-EC180CC16531}" type="presParOf" srcId="{E5CCB6DF-209A-4B76-AC0E-CB12D2338FF4}" destId="{C591CDBA-8AC7-45EB-AE3B-1E24ECDA3667}" srcOrd="2" destOrd="0" presId="urn:microsoft.com/office/officeart/2005/8/layout/radial1"/>
    <dgm:cxn modelId="{40855B46-06FB-4649-BDA7-D3317613F5B2}" type="presParOf" srcId="{E5CCB6DF-209A-4B76-AC0E-CB12D2338FF4}" destId="{631A98D5-5741-45E4-BF43-B2518A2B04E3}" srcOrd="3" destOrd="0" presId="urn:microsoft.com/office/officeart/2005/8/layout/radial1"/>
    <dgm:cxn modelId="{CCBE9F8E-4F34-42DE-A885-E7BF1DBAD414}" type="presParOf" srcId="{631A98D5-5741-45E4-BF43-B2518A2B04E3}" destId="{EEE4DFC3-2A88-40A1-B205-2F0E111D8170}" srcOrd="0" destOrd="0" presId="urn:microsoft.com/office/officeart/2005/8/layout/radial1"/>
    <dgm:cxn modelId="{7E5785D3-AE5E-4B01-8E73-D39DA1DB654F}" type="presParOf" srcId="{E5CCB6DF-209A-4B76-AC0E-CB12D2338FF4}" destId="{600E13F7-42B8-48CE-B0F9-11F3F7DB74DD}" srcOrd="4" destOrd="0" presId="urn:microsoft.com/office/officeart/2005/8/layout/radial1"/>
    <dgm:cxn modelId="{F54C6154-88D5-41F4-8D11-2126C416C5D3}" type="presParOf" srcId="{E5CCB6DF-209A-4B76-AC0E-CB12D2338FF4}" destId="{38CE1483-FBB3-48B0-9E4B-173222D94445}" srcOrd="5" destOrd="0" presId="urn:microsoft.com/office/officeart/2005/8/layout/radial1"/>
    <dgm:cxn modelId="{0D6F06A7-D981-4A8F-AB62-91481C09C5AE}" type="presParOf" srcId="{38CE1483-FBB3-48B0-9E4B-173222D94445}" destId="{8D2D67FF-AA43-4455-BD73-6E570FF1E1A0}" srcOrd="0" destOrd="0" presId="urn:microsoft.com/office/officeart/2005/8/layout/radial1"/>
    <dgm:cxn modelId="{AA0F9635-8108-4F59-AA4C-9F4BCAFFA171}" type="presParOf" srcId="{E5CCB6DF-209A-4B76-AC0E-CB12D2338FF4}" destId="{8F4788AE-C191-4CA4-BB6B-DEE2083FAEAF}" srcOrd="6" destOrd="0" presId="urn:microsoft.com/office/officeart/2005/8/layout/radial1"/>
    <dgm:cxn modelId="{3F1EA2E4-4CD9-48CC-9175-102CE57FF4CC}" type="presParOf" srcId="{E5CCB6DF-209A-4B76-AC0E-CB12D2338FF4}" destId="{AFFCDE1D-8B8C-46F4-B300-22AA9E87F0CA}" srcOrd="7" destOrd="0" presId="urn:microsoft.com/office/officeart/2005/8/layout/radial1"/>
    <dgm:cxn modelId="{D7659428-0D77-411F-9A51-E68F97181F3C}" type="presParOf" srcId="{AFFCDE1D-8B8C-46F4-B300-22AA9E87F0CA}" destId="{99A1BE0E-B2D0-4B4C-9F31-192DC886C457}" srcOrd="0" destOrd="0" presId="urn:microsoft.com/office/officeart/2005/8/layout/radial1"/>
    <dgm:cxn modelId="{2B36AC55-43B8-42C8-88B4-42E6A78D2A86}" type="presParOf" srcId="{E5CCB6DF-209A-4B76-AC0E-CB12D2338FF4}" destId="{C18BD1B0-F2AC-41F2-ADB8-33FE832C82A8}" srcOrd="8" destOrd="0" presId="urn:microsoft.com/office/officeart/2005/8/layout/radial1"/>
    <dgm:cxn modelId="{38B1C7D3-EAE5-43DD-8D1F-E44DA8B6A286}" type="presParOf" srcId="{E5CCB6DF-209A-4B76-AC0E-CB12D2338FF4}" destId="{EC000730-78CF-4952-B18E-9EF7D7AFE5F2}" srcOrd="9" destOrd="0" presId="urn:microsoft.com/office/officeart/2005/8/layout/radial1"/>
    <dgm:cxn modelId="{52B74E0F-0B40-4B74-8D21-712E514EA858}" type="presParOf" srcId="{EC000730-78CF-4952-B18E-9EF7D7AFE5F2}" destId="{067ECD8E-23EE-4153-96D7-327ABA4A116A}" srcOrd="0" destOrd="0" presId="urn:microsoft.com/office/officeart/2005/8/layout/radial1"/>
    <dgm:cxn modelId="{6F029E0B-48C6-43C1-85D5-01255EB255B3}" type="presParOf" srcId="{E5CCB6DF-209A-4B76-AC0E-CB12D2338FF4}" destId="{22F54923-0709-4C3F-B24C-312B9F9F8613}" srcOrd="10" destOrd="0" presId="urn:microsoft.com/office/officeart/2005/8/layout/radial1"/>
    <dgm:cxn modelId="{DF2215DC-8890-4D02-8DFB-EE32F53E0BC0}" type="presParOf" srcId="{E5CCB6DF-209A-4B76-AC0E-CB12D2338FF4}" destId="{E5CDF754-89DB-48D5-9D50-BA46B9B37717}" srcOrd="11" destOrd="0" presId="urn:microsoft.com/office/officeart/2005/8/layout/radial1"/>
    <dgm:cxn modelId="{81B49691-9A9F-4658-B8E9-E4D6CEDD49B9}" type="presParOf" srcId="{E5CDF754-89DB-48D5-9D50-BA46B9B37717}" destId="{7F5A0151-0B91-4549-8E88-E6044377FF9E}" srcOrd="0" destOrd="0" presId="urn:microsoft.com/office/officeart/2005/8/layout/radial1"/>
    <dgm:cxn modelId="{A486E702-0699-454F-801D-DEED43BA04EB}" type="presParOf" srcId="{E5CCB6DF-209A-4B76-AC0E-CB12D2338FF4}" destId="{70AF3AAE-B7DE-4F5B-A4FC-9713231D9B0F}" srcOrd="12" destOrd="0" presId="urn:microsoft.com/office/officeart/2005/8/layout/radial1"/>
    <dgm:cxn modelId="{BD52232F-ACC8-46AE-A05D-C00C9749F4B8}" type="presParOf" srcId="{E5CCB6DF-209A-4B76-AC0E-CB12D2338FF4}" destId="{946EA66B-CD6D-47E8-846D-41550B83D31D}" srcOrd="13" destOrd="0" presId="urn:microsoft.com/office/officeart/2005/8/layout/radial1"/>
    <dgm:cxn modelId="{34BC6468-C807-400C-A88E-981B60EDF873}" type="presParOf" srcId="{946EA66B-CD6D-47E8-846D-41550B83D31D}" destId="{485B6D79-B938-45A7-8FF1-3957A4B8796C}" srcOrd="0" destOrd="0" presId="urn:microsoft.com/office/officeart/2005/8/layout/radial1"/>
    <dgm:cxn modelId="{F28B1742-88D1-4811-A4C5-3EE0F666C5DE}" type="presParOf" srcId="{E5CCB6DF-209A-4B76-AC0E-CB12D2338FF4}" destId="{FD840C5E-9A48-4D85-B75F-C7BA219F6BD3}" srcOrd="14" destOrd="0" presId="urn:microsoft.com/office/officeart/2005/8/layout/radial1"/>
    <dgm:cxn modelId="{CC79C5FA-C106-4CD6-8DCC-694A7455F416}" type="presParOf" srcId="{E5CCB6DF-209A-4B76-AC0E-CB12D2338FF4}" destId="{FC25F691-C69A-4B35-AA18-8994B5D41FA5}" srcOrd="15" destOrd="0" presId="urn:microsoft.com/office/officeart/2005/8/layout/radial1"/>
    <dgm:cxn modelId="{B00CE55A-9CCF-4131-BC84-49980503EEFB}" type="presParOf" srcId="{FC25F691-C69A-4B35-AA18-8994B5D41FA5}" destId="{2DAC5666-177D-4CAD-ACA6-A2DE7E0B313E}" srcOrd="0" destOrd="0" presId="urn:microsoft.com/office/officeart/2005/8/layout/radial1"/>
    <dgm:cxn modelId="{525F641E-C43A-402B-92D1-22FFDCCB6C98}" type="presParOf" srcId="{E5CCB6DF-209A-4B76-AC0E-CB12D2338FF4}" destId="{735C3002-2CAF-4AD5-8779-F5453B39C01A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A47529-F81C-439B-8626-D61F34E1B100}">
      <dsp:nvSpPr>
        <dsp:cNvPr id="0" name=""/>
        <dsp:cNvSpPr/>
      </dsp:nvSpPr>
      <dsp:spPr>
        <a:xfrm>
          <a:off x="3503174" y="2002992"/>
          <a:ext cx="1994806" cy="1994806"/>
        </a:xfrm>
        <a:prstGeom prst="ellipse">
          <a:avLst/>
        </a:prstGeom>
        <a:solidFill>
          <a:schemeClr val="bg1"/>
        </a:solidFill>
        <a:ln w="57150" cap="flat" cmpd="sng" algn="ctr">
          <a:solidFill>
            <a:srgbClr val="41814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700" kern="1200" dirty="0"/>
        </a:p>
      </dsp:txBody>
      <dsp:txXfrm>
        <a:off x="3795307" y="2295125"/>
        <a:ext cx="1410540" cy="1410540"/>
      </dsp:txXfrm>
    </dsp:sp>
    <dsp:sp modelId="{890AF772-2ADE-48FD-B94E-96B7F53D6EEC}">
      <dsp:nvSpPr>
        <dsp:cNvPr id="0" name=""/>
        <dsp:cNvSpPr/>
      </dsp:nvSpPr>
      <dsp:spPr>
        <a:xfrm rot="16200000">
          <a:off x="4294730" y="1783522"/>
          <a:ext cx="411695" cy="27246"/>
        </a:xfrm>
        <a:custGeom>
          <a:avLst/>
          <a:gdLst/>
          <a:ahLst/>
          <a:cxnLst/>
          <a:rect l="0" t="0" r="0" b="0"/>
          <a:pathLst>
            <a:path>
              <a:moveTo>
                <a:pt x="0" y="13623"/>
              </a:moveTo>
              <a:lnTo>
                <a:pt x="411695" y="136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490285" y="1786852"/>
        <a:ext cx="20584" cy="20584"/>
      </dsp:txXfrm>
    </dsp:sp>
    <dsp:sp modelId="{C591CDBA-8AC7-45EB-AE3B-1E24ECDA3667}">
      <dsp:nvSpPr>
        <dsp:cNvPr id="0" name=""/>
        <dsp:cNvSpPr/>
      </dsp:nvSpPr>
      <dsp:spPr>
        <a:xfrm>
          <a:off x="3593847" y="-222162"/>
          <a:ext cx="1813460" cy="1813460"/>
        </a:xfrm>
        <a:prstGeom prst="ellipse">
          <a:avLst/>
        </a:prstGeom>
        <a:solidFill>
          <a:schemeClr val="bg1"/>
        </a:solidFill>
        <a:ln w="57150" cap="flat" cmpd="sng" algn="ctr">
          <a:solidFill>
            <a:srgbClr val="41814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 dirty="0"/>
        </a:p>
      </dsp:txBody>
      <dsp:txXfrm>
        <a:off x="3859422" y="43413"/>
        <a:ext cx="1282310" cy="1282310"/>
      </dsp:txXfrm>
    </dsp:sp>
    <dsp:sp modelId="{631A98D5-5741-45E4-BF43-B2518A2B04E3}">
      <dsp:nvSpPr>
        <dsp:cNvPr id="0" name=""/>
        <dsp:cNvSpPr/>
      </dsp:nvSpPr>
      <dsp:spPr>
        <a:xfrm rot="18900000">
          <a:off x="5145557" y="2135946"/>
          <a:ext cx="411695" cy="27246"/>
        </a:xfrm>
        <a:custGeom>
          <a:avLst/>
          <a:gdLst/>
          <a:ahLst/>
          <a:cxnLst/>
          <a:rect l="0" t="0" r="0" b="0"/>
          <a:pathLst>
            <a:path>
              <a:moveTo>
                <a:pt x="0" y="13623"/>
              </a:moveTo>
              <a:lnTo>
                <a:pt x="411695" y="136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341112" y="2139276"/>
        <a:ext cx="20584" cy="20584"/>
      </dsp:txXfrm>
    </dsp:sp>
    <dsp:sp modelId="{600E13F7-42B8-48CE-B0F9-11F3F7DB74DD}">
      <dsp:nvSpPr>
        <dsp:cNvPr id="0" name=""/>
        <dsp:cNvSpPr/>
      </dsp:nvSpPr>
      <dsp:spPr>
        <a:xfrm>
          <a:off x="5231385" y="456127"/>
          <a:ext cx="1813460" cy="1813460"/>
        </a:xfrm>
        <a:prstGeom prst="ellipse">
          <a:avLst/>
        </a:prstGeom>
        <a:solidFill>
          <a:schemeClr val="bg1"/>
        </a:solidFill>
        <a:ln w="57150" cap="flat" cmpd="sng" algn="ctr">
          <a:solidFill>
            <a:srgbClr val="41814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kern="1200"/>
        </a:p>
      </dsp:txBody>
      <dsp:txXfrm>
        <a:off x="5496960" y="721702"/>
        <a:ext cx="1282310" cy="1282310"/>
      </dsp:txXfrm>
    </dsp:sp>
    <dsp:sp modelId="{38CE1483-FBB3-48B0-9E4B-173222D94445}">
      <dsp:nvSpPr>
        <dsp:cNvPr id="0" name=""/>
        <dsp:cNvSpPr/>
      </dsp:nvSpPr>
      <dsp:spPr>
        <a:xfrm rot="21566655">
          <a:off x="5497925" y="2975352"/>
          <a:ext cx="360052" cy="27246"/>
        </a:xfrm>
        <a:custGeom>
          <a:avLst/>
          <a:gdLst/>
          <a:ahLst/>
          <a:cxnLst/>
          <a:rect l="0" t="0" r="0" b="0"/>
          <a:pathLst>
            <a:path>
              <a:moveTo>
                <a:pt x="0" y="13623"/>
              </a:moveTo>
              <a:lnTo>
                <a:pt x="360052" y="136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668950" y="2979974"/>
        <a:ext cx="18002" cy="18002"/>
      </dsp:txXfrm>
    </dsp:sp>
    <dsp:sp modelId="{8F4788AE-C191-4CA4-BB6B-DEE2083FAEAF}">
      <dsp:nvSpPr>
        <dsp:cNvPr id="0" name=""/>
        <dsp:cNvSpPr/>
      </dsp:nvSpPr>
      <dsp:spPr>
        <a:xfrm>
          <a:off x="5857926" y="2071704"/>
          <a:ext cx="1813460" cy="1813460"/>
        </a:xfrm>
        <a:prstGeom prst="ellipse">
          <a:avLst/>
        </a:prstGeom>
        <a:solidFill>
          <a:schemeClr val="bg1"/>
        </a:solidFill>
        <a:ln w="57150" cap="flat" cmpd="sng" algn="ctr">
          <a:solidFill>
            <a:srgbClr val="41814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kern="1200"/>
        </a:p>
      </dsp:txBody>
      <dsp:txXfrm>
        <a:off x="6123501" y="2337279"/>
        <a:ext cx="1282310" cy="1282310"/>
      </dsp:txXfrm>
    </dsp:sp>
    <dsp:sp modelId="{AFFCDE1D-8B8C-46F4-B300-22AA9E87F0CA}">
      <dsp:nvSpPr>
        <dsp:cNvPr id="0" name=""/>
        <dsp:cNvSpPr/>
      </dsp:nvSpPr>
      <dsp:spPr>
        <a:xfrm rot="2700000">
          <a:off x="5145557" y="3837599"/>
          <a:ext cx="411695" cy="27246"/>
        </a:xfrm>
        <a:custGeom>
          <a:avLst/>
          <a:gdLst/>
          <a:ahLst/>
          <a:cxnLst/>
          <a:rect l="0" t="0" r="0" b="0"/>
          <a:pathLst>
            <a:path>
              <a:moveTo>
                <a:pt x="0" y="13623"/>
              </a:moveTo>
              <a:lnTo>
                <a:pt x="411695" y="136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341112" y="3840930"/>
        <a:ext cx="20584" cy="20584"/>
      </dsp:txXfrm>
    </dsp:sp>
    <dsp:sp modelId="{C18BD1B0-F2AC-41F2-ADB8-33FE832C82A8}">
      <dsp:nvSpPr>
        <dsp:cNvPr id="0" name=""/>
        <dsp:cNvSpPr/>
      </dsp:nvSpPr>
      <dsp:spPr>
        <a:xfrm>
          <a:off x="5231385" y="3731203"/>
          <a:ext cx="1813460" cy="1813460"/>
        </a:xfrm>
        <a:prstGeom prst="ellipse">
          <a:avLst/>
        </a:prstGeom>
        <a:solidFill>
          <a:schemeClr val="bg1"/>
        </a:solidFill>
        <a:ln w="57150" cap="flat" cmpd="sng" algn="ctr">
          <a:solidFill>
            <a:srgbClr val="41814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kern="1200"/>
        </a:p>
      </dsp:txBody>
      <dsp:txXfrm>
        <a:off x="5496960" y="3996778"/>
        <a:ext cx="1282310" cy="1282310"/>
      </dsp:txXfrm>
    </dsp:sp>
    <dsp:sp modelId="{EC000730-78CF-4952-B18E-9EF7D7AFE5F2}">
      <dsp:nvSpPr>
        <dsp:cNvPr id="0" name=""/>
        <dsp:cNvSpPr/>
      </dsp:nvSpPr>
      <dsp:spPr>
        <a:xfrm rot="5400000">
          <a:off x="4294730" y="4190023"/>
          <a:ext cx="411695" cy="27246"/>
        </a:xfrm>
        <a:custGeom>
          <a:avLst/>
          <a:gdLst/>
          <a:ahLst/>
          <a:cxnLst/>
          <a:rect l="0" t="0" r="0" b="0"/>
          <a:pathLst>
            <a:path>
              <a:moveTo>
                <a:pt x="0" y="13623"/>
              </a:moveTo>
              <a:lnTo>
                <a:pt x="411695" y="136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490285" y="4193354"/>
        <a:ext cx="20584" cy="20584"/>
      </dsp:txXfrm>
    </dsp:sp>
    <dsp:sp modelId="{22F54923-0709-4C3F-B24C-312B9F9F8613}">
      <dsp:nvSpPr>
        <dsp:cNvPr id="0" name=""/>
        <dsp:cNvSpPr/>
      </dsp:nvSpPr>
      <dsp:spPr>
        <a:xfrm>
          <a:off x="3593847" y="4409494"/>
          <a:ext cx="1813460" cy="1813460"/>
        </a:xfrm>
        <a:prstGeom prst="ellipse">
          <a:avLst/>
        </a:prstGeom>
        <a:solidFill>
          <a:schemeClr val="bg1"/>
        </a:solidFill>
        <a:ln w="57150" cap="flat" cmpd="sng" algn="ctr">
          <a:solidFill>
            <a:srgbClr val="41814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kern="1200"/>
        </a:p>
      </dsp:txBody>
      <dsp:txXfrm>
        <a:off x="3859422" y="4675069"/>
        <a:ext cx="1282310" cy="1282310"/>
      </dsp:txXfrm>
    </dsp:sp>
    <dsp:sp modelId="{E5CDF754-89DB-48D5-9D50-BA46B9B37717}">
      <dsp:nvSpPr>
        <dsp:cNvPr id="0" name=""/>
        <dsp:cNvSpPr/>
      </dsp:nvSpPr>
      <dsp:spPr>
        <a:xfrm rot="8100000">
          <a:off x="3443903" y="3837599"/>
          <a:ext cx="411695" cy="27246"/>
        </a:xfrm>
        <a:custGeom>
          <a:avLst/>
          <a:gdLst/>
          <a:ahLst/>
          <a:cxnLst/>
          <a:rect l="0" t="0" r="0" b="0"/>
          <a:pathLst>
            <a:path>
              <a:moveTo>
                <a:pt x="0" y="13623"/>
              </a:moveTo>
              <a:lnTo>
                <a:pt x="411695" y="136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639458" y="3840930"/>
        <a:ext cx="20584" cy="20584"/>
      </dsp:txXfrm>
    </dsp:sp>
    <dsp:sp modelId="{70AF3AAE-B7DE-4F5B-A4FC-9713231D9B0F}">
      <dsp:nvSpPr>
        <dsp:cNvPr id="0" name=""/>
        <dsp:cNvSpPr/>
      </dsp:nvSpPr>
      <dsp:spPr>
        <a:xfrm>
          <a:off x="1956309" y="3731203"/>
          <a:ext cx="1813460" cy="1813460"/>
        </a:xfrm>
        <a:prstGeom prst="ellipse">
          <a:avLst/>
        </a:prstGeom>
        <a:solidFill>
          <a:schemeClr val="bg1"/>
        </a:solidFill>
        <a:ln w="57150" cap="flat" cmpd="sng" algn="ctr">
          <a:solidFill>
            <a:srgbClr val="41814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 dirty="0"/>
        </a:p>
      </dsp:txBody>
      <dsp:txXfrm>
        <a:off x="2221884" y="3996778"/>
        <a:ext cx="1282310" cy="1282310"/>
      </dsp:txXfrm>
    </dsp:sp>
    <dsp:sp modelId="{946EA66B-CD6D-47E8-846D-41550B83D31D}">
      <dsp:nvSpPr>
        <dsp:cNvPr id="0" name=""/>
        <dsp:cNvSpPr/>
      </dsp:nvSpPr>
      <dsp:spPr>
        <a:xfrm rot="10800000">
          <a:off x="3091479" y="2986772"/>
          <a:ext cx="411695" cy="27246"/>
        </a:xfrm>
        <a:custGeom>
          <a:avLst/>
          <a:gdLst/>
          <a:ahLst/>
          <a:cxnLst/>
          <a:rect l="0" t="0" r="0" b="0"/>
          <a:pathLst>
            <a:path>
              <a:moveTo>
                <a:pt x="0" y="13623"/>
              </a:moveTo>
              <a:lnTo>
                <a:pt x="411695" y="136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287034" y="2990103"/>
        <a:ext cx="20584" cy="20584"/>
      </dsp:txXfrm>
    </dsp:sp>
    <dsp:sp modelId="{FD840C5E-9A48-4D85-B75F-C7BA219F6BD3}">
      <dsp:nvSpPr>
        <dsp:cNvPr id="0" name=""/>
        <dsp:cNvSpPr/>
      </dsp:nvSpPr>
      <dsp:spPr>
        <a:xfrm>
          <a:off x="1278019" y="2093665"/>
          <a:ext cx="1813460" cy="1813460"/>
        </a:xfrm>
        <a:prstGeom prst="ellipse">
          <a:avLst/>
        </a:prstGeom>
        <a:solidFill>
          <a:schemeClr val="bg1"/>
        </a:solidFill>
        <a:ln w="57150" cap="flat" cmpd="sng" algn="ctr">
          <a:solidFill>
            <a:srgbClr val="41814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 dirty="0"/>
        </a:p>
      </dsp:txBody>
      <dsp:txXfrm>
        <a:off x="1543594" y="2359240"/>
        <a:ext cx="1282310" cy="1282310"/>
      </dsp:txXfrm>
    </dsp:sp>
    <dsp:sp modelId="{FC25F691-C69A-4B35-AA18-8994B5D41FA5}">
      <dsp:nvSpPr>
        <dsp:cNvPr id="0" name=""/>
        <dsp:cNvSpPr/>
      </dsp:nvSpPr>
      <dsp:spPr>
        <a:xfrm rot="13500000">
          <a:off x="3443903" y="2135946"/>
          <a:ext cx="411695" cy="27246"/>
        </a:xfrm>
        <a:custGeom>
          <a:avLst/>
          <a:gdLst/>
          <a:ahLst/>
          <a:cxnLst/>
          <a:rect l="0" t="0" r="0" b="0"/>
          <a:pathLst>
            <a:path>
              <a:moveTo>
                <a:pt x="0" y="13623"/>
              </a:moveTo>
              <a:lnTo>
                <a:pt x="411695" y="136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639458" y="2139276"/>
        <a:ext cx="20584" cy="20584"/>
      </dsp:txXfrm>
    </dsp:sp>
    <dsp:sp modelId="{735C3002-2CAF-4AD5-8779-F5453B39C01A}">
      <dsp:nvSpPr>
        <dsp:cNvPr id="0" name=""/>
        <dsp:cNvSpPr/>
      </dsp:nvSpPr>
      <dsp:spPr>
        <a:xfrm>
          <a:off x="1956309" y="456127"/>
          <a:ext cx="1813460" cy="1813460"/>
        </a:xfrm>
        <a:prstGeom prst="ellipse">
          <a:avLst/>
        </a:prstGeom>
        <a:solidFill>
          <a:schemeClr val="bg1"/>
        </a:solidFill>
        <a:ln w="57150" cap="flat" cmpd="sng" algn="ctr">
          <a:solidFill>
            <a:srgbClr val="41814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 dirty="0"/>
        </a:p>
      </dsp:txBody>
      <dsp:txXfrm>
        <a:off x="2221884" y="721702"/>
        <a:ext cx="1282310" cy="12823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D9D99-8849-4CF0-8763-61BF74DE84AA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19A4A8-5083-4B91-A0F8-F90F55E4A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6477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BF5F9-B275-4C0E-8526-0A063A09DB04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BBE09-3EDA-47DD-AAA3-57A54D619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BF5F9-B275-4C0E-8526-0A063A09DB04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BBE09-3EDA-47DD-AAA3-57A54D619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BF5F9-B275-4C0E-8526-0A063A09DB04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BBE09-3EDA-47DD-AAA3-57A54D619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BF5F9-B275-4C0E-8526-0A063A09DB04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BBE09-3EDA-47DD-AAA3-57A54D619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BF5F9-B275-4C0E-8526-0A063A09DB04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BBE09-3EDA-47DD-AAA3-57A54D619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BF5F9-B275-4C0E-8526-0A063A09DB04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BBE09-3EDA-47DD-AAA3-57A54D619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BF5F9-B275-4C0E-8526-0A063A09DB04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BBE09-3EDA-47DD-AAA3-57A54D619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BF5F9-B275-4C0E-8526-0A063A09DB04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BBE09-3EDA-47DD-AAA3-57A54D619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BF5F9-B275-4C0E-8526-0A063A09DB04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BBE09-3EDA-47DD-AAA3-57A54D619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BF5F9-B275-4C0E-8526-0A063A09DB04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BBE09-3EDA-47DD-AAA3-57A54D619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BF5F9-B275-4C0E-8526-0A063A09DB04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BBE09-3EDA-47DD-AAA3-57A54D619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BF5F9-B275-4C0E-8526-0A063A09DB04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BBE09-3EDA-47DD-AAA3-57A54D619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slide" Target="slide1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slide" Target="slide11.xml"/><Relationship Id="rId4" Type="http://schemas.openxmlformats.org/officeDocument/2006/relationships/image" Target="../media/image13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1.jpeg"/><Relationship Id="rId7" Type="http://schemas.openxmlformats.org/officeDocument/2006/relationships/image" Target="../media/image13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 ?><Relationships xmlns="http://schemas.openxmlformats.org/package/2006/relationships"><Relationship Id="rId3" Target="../media/image38.jpeg" Type="http://schemas.openxmlformats.org/officeDocument/2006/relationships/image"/><Relationship Id="rId2" Target="../media/image3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5.jpeg" Type="http://schemas.openxmlformats.org/officeDocument/2006/relationships/image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9.jpeg" Type="http://schemas.openxmlformats.org/officeDocument/2006/relationships/image"/><Relationship Id="rId4" Target="../media/image8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м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" y="0"/>
            <a:ext cx="9143471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43438" y="1643050"/>
            <a:ext cx="37862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Автор: учитель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Ситникова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Вера Афанасьевна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2976" y="571480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НОУ «Школа-интернат №22 ОАО «РЖД» г. Улан-Удэ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357166"/>
            <a:ext cx="4000528" cy="3214710"/>
          </a:xfrm>
          <a:prstGeom prst="rect">
            <a:avLst/>
          </a:prstGeom>
        </p:spPr>
      </p:pic>
      <p:pic>
        <p:nvPicPr>
          <p:cNvPr id="3" name="Рисунок 2" descr="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36" y="3643314"/>
            <a:ext cx="3786214" cy="3000396"/>
          </a:xfrm>
          <a:prstGeom prst="rect">
            <a:avLst/>
          </a:prstGeom>
        </p:spPr>
      </p:pic>
      <p:pic>
        <p:nvPicPr>
          <p:cNvPr id="4" name="Рисунок 3" descr="1291028889_142473425_1----8-10--129102888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285728"/>
            <a:ext cx="4071966" cy="3214710"/>
          </a:xfrm>
          <a:prstGeom prst="rect">
            <a:avLst/>
          </a:prstGeom>
        </p:spPr>
      </p:pic>
      <p:sp>
        <p:nvSpPr>
          <p:cNvPr id="5" name="Управляющая кнопка: далее 4">
            <a:hlinkClick r:id="rId5" action="ppaction://hlinksldjump" highlightClick="1"/>
          </p:cNvPr>
          <p:cNvSpPr/>
          <p:nvPr/>
        </p:nvSpPr>
        <p:spPr>
          <a:xfrm>
            <a:off x="8286776" y="3143248"/>
            <a:ext cx="357190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rId6" action="ppaction://hlinksldjump" highlightClick="1"/>
          </p:cNvPr>
          <p:cNvSpPr/>
          <p:nvPr/>
        </p:nvSpPr>
        <p:spPr>
          <a:xfrm>
            <a:off x="4214810" y="3071810"/>
            <a:ext cx="285752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rId7" action="ppaction://hlinksldjump" highlightClick="1"/>
          </p:cNvPr>
          <p:cNvSpPr/>
          <p:nvPr/>
        </p:nvSpPr>
        <p:spPr>
          <a:xfrm>
            <a:off x="5572132" y="6215082"/>
            <a:ext cx="500066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42976" y="2857496"/>
            <a:ext cx="300039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Impact" pitchFamily="34" charset="0"/>
              </a:rPr>
              <a:t>Продукты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00562" y="2857496"/>
            <a:ext cx="35719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Impact" pitchFamily="34" charset="0"/>
              </a:rPr>
              <a:t>Канцтовары</a:t>
            </a:r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Impact" pitchFamily="34" charset="0"/>
              </a:rPr>
              <a:t> </a:t>
            </a:r>
            <a:endParaRPr lang="ru-RU" sz="4000" b="1" dirty="0">
              <a:ln w="50800"/>
              <a:solidFill>
                <a:schemeClr val="bg1">
                  <a:shade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3174" y="5929330"/>
            <a:ext cx="278608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Impact" pitchFamily="34" charset="0"/>
              </a:rPr>
              <a:t>Косметика</a:t>
            </a:r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Impact" pitchFamily="34" charset="0"/>
              </a:rPr>
              <a:t> </a:t>
            </a:r>
            <a:endParaRPr lang="ru-RU" sz="4000" b="1" dirty="0">
              <a:ln w="50800"/>
              <a:solidFill>
                <a:schemeClr val="bg1">
                  <a:shade val="50000"/>
                </a:schemeClr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38" y="285728"/>
            <a:ext cx="4429166" cy="3357586"/>
          </a:xfrm>
          <a:prstGeom prst="rect">
            <a:avLst/>
          </a:prstGeom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286124"/>
            <a:ext cx="3383221" cy="3571876"/>
          </a:xfrm>
          <a:prstGeom prst="rect">
            <a:avLst/>
          </a:prstGeom>
        </p:spPr>
      </p:pic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CFEFD"/>
              </a:clrFrom>
              <a:clrTo>
                <a:srgbClr val="FCFE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285728"/>
            <a:ext cx="1500198" cy="1500198"/>
          </a:xfrm>
          <a:prstGeom prst="rect">
            <a:avLst/>
          </a:prstGeom>
        </p:spPr>
      </p:pic>
      <p:pic>
        <p:nvPicPr>
          <p:cNvPr id="7" name="Рисунок 6" descr="3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5206" y="3571876"/>
            <a:ext cx="1574314" cy="1674802"/>
          </a:xfrm>
          <a:prstGeom prst="rect">
            <a:avLst/>
          </a:prstGeom>
        </p:spPr>
      </p:pic>
      <p:pic>
        <p:nvPicPr>
          <p:cNvPr id="8" name="Рисунок 7" descr="4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EDEBEE"/>
              </a:clrFrom>
              <a:clrTo>
                <a:srgbClr val="EDEBE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4612" y="1643050"/>
            <a:ext cx="1389469" cy="2143140"/>
          </a:xfrm>
          <a:prstGeom prst="rect">
            <a:avLst/>
          </a:prstGeom>
        </p:spPr>
      </p:pic>
      <p:pic>
        <p:nvPicPr>
          <p:cNvPr id="9" name="Рисунок 8" descr="5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5984" y="214290"/>
            <a:ext cx="1643074" cy="1232306"/>
          </a:xfrm>
          <a:prstGeom prst="rect">
            <a:avLst/>
          </a:prstGeom>
        </p:spPr>
      </p:pic>
      <p:pic>
        <p:nvPicPr>
          <p:cNvPr id="10" name="Рисунок 9" descr="6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868" y="4857760"/>
            <a:ext cx="1890310" cy="1785926"/>
          </a:xfrm>
          <a:prstGeom prst="rect">
            <a:avLst/>
          </a:prstGeom>
        </p:spPr>
      </p:pic>
      <p:pic>
        <p:nvPicPr>
          <p:cNvPr id="11" name="Рисунок 10" descr="7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2198" y="4786322"/>
            <a:ext cx="996692" cy="1570105"/>
          </a:xfrm>
          <a:prstGeom prst="rect">
            <a:avLst/>
          </a:prstGeom>
        </p:spPr>
      </p:pic>
      <p:pic>
        <p:nvPicPr>
          <p:cNvPr id="12" name="Рисунок 11" descr="8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876" y="3571876"/>
            <a:ext cx="1453608" cy="1285884"/>
          </a:xfrm>
          <a:prstGeom prst="rect">
            <a:avLst/>
          </a:prstGeom>
        </p:spPr>
      </p:pic>
      <p:pic>
        <p:nvPicPr>
          <p:cNvPr id="13" name="Рисунок 12" descr="9.jpg"/>
          <p:cNvPicPr>
            <a:picLocks noChangeAspect="1"/>
          </p:cNvPicPr>
          <p:nvPr/>
        </p:nvPicPr>
        <p:blipFill>
          <a:blip r:embed="rId11">
            <a:clrChange>
              <a:clrFrom>
                <a:srgbClr val="F9F9F7"/>
              </a:clrFrom>
              <a:clrTo>
                <a:srgbClr val="F9F9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1571612"/>
            <a:ext cx="1690686" cy="1686459"/>
          </a:xfrm>
          <a:prstGeom prst="rect">
            <a:avLst/>
          </a:prstGeom>
        </p:spPr>
      </p:pic>
      <p:sp>
        <p:nvSpPr>
          <p:cNvPr id="14" name="Управляющая кнопка: назад 13">
            <a:hlinkClick r:id="" action="ppaction://hlinkshowjump?jump=lastslideviewed" highlightClick="1"/>
          </p:cNvPr>
          <p:cNvSpPr/>
          <p:nvPr/>
        </p:nvSpPr>
        <p:spPr>
          <a:xfrm>
            <a:off x="8072462" y="6072206"/>
            <a:ext cx="428628" cy="28575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399 0.10407 L -0.14843 0.2719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00" y="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05672 L -0.63507 0.0671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00" y="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0.08649 L 0.04027 0.5795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0" y="2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9877" y="285728"/>
            <a:ext cx="4506965" cy="3929090"/>
          </a:xfrm>
          <a:prstGeom prst="rect">
            <a:avLst/>
          </a:prstGeom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44" y="3464032"/>
            <a:ext cx="3643338" cy="3393968"/>
          </a:xfrm>
          <a:prstGeom prst="rect">
            <a:avLst/>
          </a:prstGeom>
        </p:spPr>
      </p:pic>
      <p:pic>
        <p:nvPicPr>
          <p:cNvPr id="6" name="Рисунок 5" descr="12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2071678"/>
            <a:ext cx="2052637" cy="1362289"/>
          </a:xfrm>
          <a:prstGeom prst="rect">
            <a:avLst/>
          </a:prstGeom>
        </p:spPr>
      </p:pic>
      <p:pic>
        <p:nvPicPr>
          <p:cNvPr id="7" name="Рисунок 6" descr="21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85720" y="142852"/>
            <a:ext cx="1873177" cy="1495420"/>
          </a:xfrm>
          <a:prstGeom prst="rect">
            <a:avLst/>
          </a:prstGeom>
        </p:spPr>
      </p:pic>
      <p:pic>
        <p:nvPicPr>
          <p:cNvPr id="8" name="Рисунок 7" descr="22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4643446"/>
            <a:ext cx="1904675" cy="1428506"/>
          </a:xfrm>
          <a:prstGeom prst="rect">
            <a:avLst/>
          </a:prstGeom>
        </p:spPr>
      </p:pic>
      <p:pic>
        <p:nvPicPr>
          <p:cNvPr id="9" name="Рисунок 8" descr="23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9F4F0"/>
              </a:clrFrom>
              <a:clrTo>
                <a:srgbClr val="F9F4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8860" y="2500306"/>
            <a:ext cx="1762124" cy="1762124"/>
          </a:xfrm>
          <a:prstGeom prst="rect">
            <a:avLst/>
          </a:prstGeom>
        </p:spPr>
      </p:pic>
      <p:pic>
        <p:nvPicPr>
          <p:cNvPr id="3" name="Рисунок 2" descr="10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7422" y="0"/>
            <a:ext cx="2166941" cy="2166941"/>
          </a:xfrm>
          <a:prstGeom prst="rect">
            <a:avLst/>
          </a:prstGeom>
        </p:spPr>
      </p:pic>
      <p:pic>
        <p:nvPicPr>
          <p:cNvPr id="4" name="Рисунок 3" descr="11.jp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7419593">
            <a:off x="3964785" y="4778975"/>
            <a:ext cx="2381267" cy="1428760"/>
          </a:xfrm>
          <a:prstGeom prst="rect">
            <a:avLst/>
          </a:prstGeom>
        </p:spPr>
      </p:pic>
      <p:sp>
        <p:nvSpPr>
          <p:cNvPr id="10" name="Управляющая кнопка: назад 9">
            <a:hlinkClick r:id="" action="ppaction://hlinkshowjump?jump=lastslideviewed" highlightClick="1"/>
          </p:cNvPr>
          <p:cNvSpPr/>
          <p:nvPr/>
        </p:nvSpPr>
        <p:spPr>
          <a:xfrm>
            <a:off x="8286776" y="6072206"/>
            <a:ext cx="500066" cy="4286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69 0.07956 L -0.19914 0.509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0" y="2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4.56059E-6 L 0.08662 0.3358 " pathEditMode="relative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608 -0.01735 L -0.25295 -0.0698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00" y="-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142852"/>
            <a:ext cx="2095495" cy="1526978"/>
          </a:xfrm>
          <a:prstGeom prst="rect">
            <a:avLst/>
          </a:prstGeom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353578"/>
            <a:ext cx="3319329" cy="3504422"/>
          </a:xfrm>
          <a:prstGeom prst="rect">
            <a:avLst/>
          </a:prstGeom>
        </p:spPr>
      </p:pic>
      <p:pic>
        <p:nvPicPr>
          <p:cNvPr id="6" name="Рисунок 5" descr="17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4429132"/>
            <a:ext cx="1066800" cy="1694688"/>
          </a:xfrm>
          <a:prstGeom prst="rect">
            <a:avLst/>
          </a:prstGeom>
        </p:spPr>
      </p:pic>
      <p:pic>
        <p:nvPicPr>
          <p:cNvPr id="7" name="Рисунок 6" descr="18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BABABA"/>
              </a:clrFrom>
              <a:clrTo>
                <a:srgbClr val="BABAB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4143380"/>
            <a:ext cx="2364027" cy="1887528"/>
          </a:xfrm>
          <a:prstGeom prst="rect">
            <a:avLst/>
          </a:prstGeom>
        </p:spPr>
      </p:pic>
      <p:pic>
        <p:nvPicPr>
          <p:cNvPr id="8" name="Рисунок 7" descr="2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3240" y="5286388"/>
            <a:ext cx="1843064" cy="1204903"/>
          </a:xfrm>
          <a:prstGeom prst="rect">
            <a:avLst/>
          </a:prstGeom>
        </p:spPr>
      </p:pic>
      <p:pic>
        <p:nvPicPr>
          <p:cNvPr id="9" name="Рисунок 8" descr="1291028889_142473425_1----8-10--1291028889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43306" y="285728"/>
            <a:ext cx="5072058" cy="3804044"/>
          </a:xfrm>
          <a:prstGeom prst="rect">
            <a:avLst/>
          </a:prstGeom>
        </p:spPr>
      </p:pic>
      <p:sp>
        <p:nvSpPr>
          <p:cNvPr id="10" name="Управляющая кнопка: назад 9">
            <a:hlinkClick r:id="" action="ppaction://hlinkshowjump?jump=lastslideviewed" highlightClick="1"/>
          </p:cNvPr>
          <p:cNvSpPr/>
          <p:nvPr/>
        </p:nvSpPr>
        <p:spPr>
          <a:xfrm>
            <a:off x="8072462" y="6143644"/>
            <a:ext cx="500066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1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28596" y="1928802"/>
            <a:ext cx="1524011" cy="1143008"/>
          </a:xfrm>
          <a:prstGeom prst="rect">
            <a:avLst/>
          </a:prstGeom>
        </p:spPr>
      </p:pic>
      <p:pic>
        <p:nvPicPr>
          <p:cNvPr id="13" name="Рисунок 12" descr="myllynparas-flakes-2.jp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56" y="1857364"/>
            <a:ext cx="1866896" cy="186689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219 -0.00717 L -0.34931 -0.059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00" y="-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037E-7 L 0.0316 0.27315 " pathEditMode="relative" ptsTypes="AA"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0.12454 L -0.11233 0.2715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00" y="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927667"/>
              </p:ext>
            </p:extLst>
          </p:nvPr>
        </p:nvGraphicFramePr>
        <p:xfrm>
          <a:off x="467544" y="1340768"/>
          <a:ext cx="8460430" cy="3478088"/>
        </p:xfrm>
        <a:graphic>
          <a:graphicData uri="http://schemas.openxmlformats.org/drawingml/2006/table">
            <a:tbl>
              <a:tblPr firstRow="1" firstCol="1" bandRow="1"/>
              <a:tblGrid>
                <a:gridCol w="1584176"/>
                <a:gridCol w="1212834"/>
                <a:gridCol w="2235505"/>
                <a:gridCol w="1952261"/>
                <a:gridCol w="1475654"/>
              </a:tblGrid>
              <a:tr h="1224136">
                <a:tc>
                  <a:txBody>
                    <a:bodyPr/>
                    <a:lstStyle/>
                    <a:p>
                      <a:pPr algn="l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Парные предметы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Вещества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Временные промежутки </a:t>
                      </a:r>
                    </a:p>
                    <a:p>
                      <a:pPr algn="l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Географиче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 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ские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названия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3952">
                <a:tc>
                  <a:txBody>
                    <a:bodyPr/>
                    <a:lstStyle/>
                    <a:p>
                      <a:pPr algn="l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Ножницы, тиски,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шорты,   сани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лосины,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Сливки, духи, хлопья, тефтели,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Именины, каникулы, сумерки,  сутки,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Альпы, Карпаты,</a:t>
                      </a:r>
                    </a:p>
                    <a:p>
                      <a:pPr algn="l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Жмурки,</a:t>
                      </a:r>
                    </a:p>
                    <a:p>
                      <a:pPr algn="l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прятки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954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2555" y="116632"/>
            <a:ext cx="763284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Работа с текстами </a:t>
            </a:r>
          </a:p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«Из мира простых вещей»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6375" y="2122586"/>
            <a:ext cx="76328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Прочитайте предложенный текст. Отгадайте, о каком предмете идет речь. Предложите другим группам назвать описываемое в тексте слово. Вставьте пропущенные буквы. </a:t>
            </a:r>
          </a:p>
        </p:txBody>
      </p:sp>
    </p:spTree>
    <p:extLst>
      <p:ext uri="{BB962C8B-B14F-4D97-AF65-F5344CB8AC3E}">
        <p14:creationId xmlns:p14="http://schemas.microsoft.com/office/powerpoint/2010/main" val="419324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721856"/>
            <a:ext cx="824827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Текст 1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Эту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ткань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изг_тавливали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в XVI веке в городе Генуя, который итальянцы называли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Дженовой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 Из этой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ткани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шили брюки для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м_ряков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 Потом их стали экспортировать в Калифорнию для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п_стухов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и золотоискателей. Сейчас их носят люди всех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возр_стов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 Это…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87824" y="1270501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92080" y="2924944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3581" y="4005064"/>
            <a:ext cx="1392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4582869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34565" y="2337682"/>
            <a:ext cx="20690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проч_ной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34565" y="2313746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304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4"/>
            <a:ext cx="83346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Текст 2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 когда их изобрел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                        .    В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Древней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Грец_и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для них использовали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о…шлифованные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кристаллы горного хрусталя. Родиной их все же считается Венец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_ 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царица зеркал и стеклянной посуды. На Руси их стали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н_сить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с XV века. Это... ______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580112" y="1340768"/>
            <a:ext cx="24120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неизвес_но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80112" y="1340767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неизвес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5896" y="1844824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2422629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3688" y="3501008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0152" y="4078813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</p:spTree>
    <p:extLst>
      <p:ext uri="{BB962C8B-B14F-4D97-AF65-F5344CB8AC3E}">
        <p14:creationId xmlns:p14="http://schemas.microsoft.com/office/powerpoint/2010/main" val="205911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202" y="548680"/>
            <a:ext cx="87667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Текст 3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н_чном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небе в созвездии Большого Пса есть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зв_зда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которую можно видеть только летом. В эту пору работать было 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_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жело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жары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 люди 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_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дыхали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 Этот летний период и был назван по имени этой звезды. Позже школьники этим словом стали называть и осенний отдых, и зимний, и весенний. Это _______.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59632" y="1052736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1628800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92280" y="2206605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2708920"/>
            <a:ext cx="13099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из(за)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2708919"/>
            <a:ext cx="1548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из-за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1960" y="2708920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238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24625"/>
            <a:ext cx="2560511" cy="2523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11099" y="1448375"/>
            <a:ext cx="447296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Слова </a:t>
            </a:r>
            <a:r>
              <a:rPr lang="ru-RU" sz="2800" dirty="0">
                <a:solidFill>
                  <a:srgbClr val="FF0000"/>
                </a:solidFill>
              </a:rPr>
              <a:t>для </a:t>
            </a:r>
            <a:r>
              <a:rPr lang="ru-RU" sz="2800" dirty="0" smtClean="0">
                <a:solidFill>
                  <a:srgbClr val="FF0000"/>
                </a:solidFill>
              </a:rPr>
              <a:t>справок:</a:t>
            </a:r>
            <a:r>
              <a:rPr lang="ru-RU" sz="2800" dirty="0">
                <a:solidFill>
                  <a:srgbClr val="FF0000"/>
                </a:solidFill>
              </a:rPr>
              <a:t> 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каникулы</a:t>
            </a:r>
            <a:r>
              <a:rPr lang="ru-RU" sz="2800" dirty="0"/>
              <a:t>, будни, хлопоты, качели, очки, джинсы, </a:t>
            </a:r>
            <a:r>
              <a:rPr lang="ru-RU" sz="2800" dirty="0" smtClean="0"/>
              <a:t>салки    прятки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8682" y="620688"/>
            <a:ext cx="57606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1" u="sng" dirty="0">
                <a:solidFill>
                  <a:srgbClr val="00B050"/>
                </a:solidFill>
              </a:rPr>
              <a:t>Рассказ на тему «Весенние каникулы».</a:t>
            </a:r>
            <a:r>
              <a:rPr lang="ru-RU" sz="2400" b="1" i="1" u="sng" dirty="0"/>
              <a:t> </a:t>
            </a:r>
            <a:br>
              <a:rPr lang="ru-RU" sz="2400" b="1" i="1" u="sng" dirty="0"/>
            </a:br>
            <a:endParaRPr lang="ru-RU" sz="24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4005064"/>
            <a:ext cx="39244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Используя данные слова, составьте рассказ из 3-4 предложений на тему «Весенние каникулы»</a:t>
            </a:r>
            <a:r>
              <a:rPr lang="ru-RU" dirty="0"/>
              <a:t> 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647" y="3695144"/>
            <a:ext cx="3403345" cy="2270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314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un_tu4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1071546"/>
            <a:ext cx="4982801" cy="4429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Домашнее задание: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174580"/>
            <a:ext cx="7056784" cy="175260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 </a:t>
            </a:r>
            <a:r>
              <a:rPr lang="ru-RU" dirty="0" smtClean="0"/>
              <a:t>        </a:t>
            </a:r>
            <a:r>
              <a:rPr lang="ru-RU" dirty="0" smtClean="0">
                <a:solidFill>
                  <a:schemeClr val="tx1"/>
                </a:solidFill>
              </a:rPr>
              <a:t>Найдите </a:t>
            </a:r>
            <a:r>
              <a:rPr lang="ru-RU" dirty="0">
                <a:solidFill>
                  <a:schemeClr val="tx1"/>
                </a:solidFill>
              </a:rPr>
              <a:t>и выпишите из всех упражнений параграфа существительные, которые могут употребляться только во </a:t>
            </a:r>
            <a:r>
              <a:rPr lang="ru-RU" dirty="0" err="1" smtClean="0">
                <a:solidFill>
                  <a:schemeClr val="tx1"/>
                </a:solidFill>
              </a:rPr>
              <a:t>мн.ч</a:t>
            </a:r>
            <a:r>
              <a:rPr lang="ru-RU" dirty="0">
                <a:solidFill>
                  <a:schemeClr val="tx1"/>
                </a:solidFill>
              </a:rPr>
              <a:t>. 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90499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</a:t>
            </a:r>
            <a:r>
              <a:rPr lang="ru-RU" b="1" dirty="0" smtClean="0">
                <a:solidFill>
                  <a:srgbClr val="C00000"/>
                </a:solidFill>
              </a:rPr>
              <a:t>Дополнительные задания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9325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57256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Исправьте  ошибки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500174"/>
            <a:ext cx="821537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Отец  шёл  рядом  с  лошадью  и держался за вожжу.</a:t>
            </a:r>
          </a:p>
          <a:p>
            <a:pPr marL="457200" indent="-457200">
              <a:buAutoNum type="arabicPeriod"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 летних каникул  началась учебная  </a:t>
            </a:r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будня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AutoNum type="arabicPeriod"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AutoNum type="arabicPeriod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девочки были красивые кудри. </a:t>
            </a:r>
          </a:p>
          <a:p>
            <a:pPr marL="457200" indent="-457200">
              <a:buAutoNum type="arabicPeriod"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Держась за </a:t>
            </a:r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перило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Сергей быстро взбежал по лестнице.</a:t>
            </a:r>
          </a:p>
          <a:p>
            <a:pPr marL="457200" indent="-457200">
              <a:buAutoNum type="arabicPeriod"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Афины – столица Греции.</a:t>
            </a:r>
          </a:p>
          <a:p>
            <a:pPr marL="457200" indent="-457200">
              <a:buAutoNum type="arabicPeriod"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магазине я купил </a:t>
            </a:r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консерву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AutoNum type="arabicPeriod"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00892" y="1285860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вожжи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4810" y="1928802"/>
            <a:ext cx="3929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начались учебные будни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43306" y="5286388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консервы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0298" y="3429000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перила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документ 4"/>
          <p:cNvSpPr/>
          <p:nvPr/>
        </p:nvSpPr>
        <p:spPr>
          <a:xfrm>
            <a:off x="1428728" y="571480"/>
            <a:ext cx="6715172" cy="928694"/>
          </a:xfrm>
          <a:prstGeom prst="flowChartDocumen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33CC33"/>
            </a:solidFill>
          </a:ln>
          <a:scene3d>
            <a:camera prst="orthographicFront"/>
            <a:lightRig rig="soft" dir="tl">
              <a:rot lat="0" lon="0" rev="0"/>
            </a:lightRig>
          </a:scene3d>
          <a:sp3d>
            <a:bevelT w="139700" h="139700" prst="divo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Найди  «лишнее»  слово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143116"/>
            <a:ext cx="6429420" cy="928694"/>
          </a:xfrm>
          <a:prstGeom prst="rect">
            <a:avLst/>
          </a:prstGeom>
          <a:solidFill>
            <a:srgbClr val="99FF99"/>
          </a:solidFill>
          <a:ln w="57150">
            <a:solidFill>
              <a:srgbClr val="4BC44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71472" y="2357430"/>
            <a:ext cx="2000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Школа</a:t>
            </a:r>
            <a:r>
              <a:rPr lang="ru-RU" sz="3600" dirty="0" smtClean="0">
                <a:latin typeface="Impact" pitchFamily="34" charset="0"/>
              </a:rPr>
              <a:t>,</a:t>
            </a:r>
            <a:r>
              <a:rPr lang="ru-RU" sz="4000" dirty="0" smtClean="0">
                <a:latin typeface="Impact" pitchFamily="34" charset="0"/>
              </a:rPr>
              <a:t> </a:t>
            </a:r>
            <a:endParaRPr lang="ru-RU" sz="4000" dirty="0">
              <a:latin typeface="Impac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57422" y="2428868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окно,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14744" y="2428868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санки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57818" y="2428868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урок</a:t>
            </a:r>
            <a:r>
              <a:rPr lang="ru-RU" sz="3600" b="1" dirty="0" smtClean="0"/>
              <a:t> </a:t>
            </a:r>
            <a:endParaRPr lang="ru-RU" sz="32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00034" y="3714752"/>
            <a:ext cx="6572296" cy="857256"/>
          </a:xfrm>
          <a:prstGeom prst="rect">
            <a:avLst/>
          </a:prstGeom>
          <a:solidFill>
            <a:srgbClr val="99FF99"/>
          </a:solidFill>
          <a:ln w="57150">
            <a:solidFill>
              <a:srgbClr val="4BC44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5143512"/>
            <a:ext cx="6643734" cy="1000132"/>
          </a:xfrm>
          <a:prstGeom prst="rect">
            <a:avLst/>
          </a:prstGeom>
          <a:solidFill>
            <a:srgbClr val="99FF99"/>
          </a:solidFill>
          <a:ln w="57150">
            <a:solidFill>
              <a:srgbClr val="4BC44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71472" y="3929066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Грабли,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5984" y="3857628"/>
            <a:ext cx="1357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дом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28992" y="3929066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кино,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14876" y="3929066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усталость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8596" y="5429264"/>
            <a:ext cx="1785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Гвозди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43108" y="5500702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молотки,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71934" y="5500702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тиски,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00694" y="5500702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болты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3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72330" y="3000372"/>
            <a:ext cx="914400" cy="1716024"/>
          </a:xfrm>
          <a:prstGeom prst="rect">
            <a:avLst/>
          </a:prstGeom>
        </p:spPr>
      </p:pic>
      <p:pic>
        <p:nvPicPr>
          <p:cNvPr id="21" name="Рисунок 20" descr="34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72329" y="5000636"/>
            <a:ext cx="2000263" cy="1500198"/>
          </a:xfrm>
          <a:prstGeom prst="rect">
            <a:avLst/>
          </a:prstGeom>
        </p:spPr>
      </p:pic>
      <p:pic>
        <p:nvPicPr>
          <p:cNvPr id="26" name="Рисунок 25" descr="30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1857364"/>
            <a:ext cx="1926662" cy="104896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154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154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5194D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0736752"/>
              </p:ext>
            </p:extLst>
          </p:nvPr>
        </p:nvGraphicFramePr>
        <p:xfrm>
          <a:off x="755576" y="980728"/>
          <a:ext cx="7308306" cy="2664296"/>
        </p:xfrm>
        <a:graphic>
          <a:graphicData uri="http://schemas.openxmlformats.org/drawingml/2006/table">
            <a:tbl>
              <a:tblPr firstRow="1" firstCol="1" bandRow="1"/>
              <a:tblGrid>
                <a:gridCol w="879915"/>
                <a:gridCol w="879915"/>
                <a:gridCol w="879915"/>
                <a:gridCol w="879915"/>
                <a:gridCol w="879915"/>
                <a:gridCol w="760995"/>
                <a:gridCol w="119748"/>
                <a:gridCol w="180362"/>
                <a:gridCol w="281457"/>
                <a:gridCol w="685427"/>
                <a:gridCol w="880742"/>
              </a:tblGrid>
              <a:tr h="333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3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7675" algn="l"/>
                        </a:tabLs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	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99592" y="3861048"/>
            <a:ext cx="73265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распространенный злак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место, где ты родился или живешь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 красная девица сидит в темнице, а коса на улице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проявление мужества, отваги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… от семи недуг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белый камушек растаял, на доске следы оставил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её собирают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болоте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260648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Кроссворд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34963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42844" y="642918"/>
          <a:ext cx="9001156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786182" y="2928934"/>
            <a:ext cx="1714512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Имя 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существительное</a:t>
            </a:r>
            <a:endParaRPr lang="ru-RU" sz="2800" b="1" dirty="0">
              <a:ln w="11430"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6182" y="928670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Предмет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29256" y="1500174"/>
            <a:ext cx="17145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Кто?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72198" y="3071810"/>
            <a:ext cx="2071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Собствен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/</a:t>
            </a:r>
          </a:p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нарицат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7818" y="4714884"/>
            <a:ext cx="19288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Одушевл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/</a:t>
            </a:r>
          </a:p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неодуш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43306" y="5715016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Склонение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4546" y="5072074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Род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00166" y="3357562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Число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14546" y="1714488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Падеж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984" y="404664"/>
            <a:ext cx="879700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Верные и неверные утверждения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412776"/>
            <a:ext cx="80648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1)Имя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существительное – часть речи, которая обозначает  предмет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предложении имена существительные могут быть любым членом предложения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3)Имена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существительные изменяются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родам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4)Существительные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рояль, тюль и шампунь женского рода.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5)Имена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существительные изменяются  по падежам и числам.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1844824"/>
            <a:ext cx="12522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4BC442"/>
                </a:solidFill>
              </a:rPr>
              <a:t>(верно)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940152" y="2708920"/>
            <a:ext cx="11833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4BC442"/>
                </a:solidFill>
              </a:rPr>
              <a:t>(верно)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98901" y="4047455"/>
            <a:ext cx="15071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(неверно)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956376" y="3140968"/>
            <a:ext cx="12859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(неверно)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4839543"/>
            <a:ext cx="12522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4BC442"/>
                </a:solidFill>
              </a:rPr>
              <a:t>( верно)</a:t>
            </a:r>
          </a:p>
        </p:txBody>
      </p:sp>
    </p:spTree>
    <p:extLst>
      <p:ext uri="{BB962C8B-B14F-4D97-AF65-F5344CB8AC3E}">
        <p14:creationId xmlns:p14="http://schemas.microsoft.com/office/powerpoint/2010/main" val="1831978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3872" y="1248401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1)Зубасты, а не кусаются.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8219" y="2927003"/>
            <a:ext cx="69052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2)Без ног, а ходят, без рук, а указывают.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1798" y="4522352"/>
            <a:ext cx="7023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3)Какая водица только для письма годится?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1897914"/>
            <a:ext cx="15910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(Грабли)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21834" y="3717032"/>
            <a:ext cx="13067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(Часы)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34659" y="5229200"/>
            <a:ext cx="16065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(Чернила)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24471" y="44624"/>
            <a:ext cx="3890237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Загадки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928" y="1025333"/>
            <a:ext cx="2535560" cy="1901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104" y="3046593"/>
            <a:ext cx="1340877" cy="1340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813" y="5045572"/>
            <a:ext cx="1661170" cy="1661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0546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71604" y="714356"/>
            <a:ext cx="6357982" cy="507831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Имена существительные, имеющие форму только множественного числа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500042"/>
            <a:ext cx="442915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Задачи   урока: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500174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Познакомиться</a:t>
            </a: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1500174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/>
              <a:t>  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978" y="3023715"/>
            <a:ext cx="8103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Учиться находить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7980" y="3122965"/>
            <a:ext cx="80724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                                             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  среди других существительных ;</a:t>
            </a:r>
            <a:endParaRPr lang="ru-RU" sz="28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29256" y="38576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4500570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Правильно употреблять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00760" y="4572008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речи.</a:t>
            </a:r>
            <a:endParaRPr lang="ru-RU" sz="28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3894" y="1556792"/>
            <a:ext cx="83201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с именами существительными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которые имеют форму только множественного числа;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642918"/>
            <a:ext cx="47863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Обратите внимание!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142984"/>
            <a:ext cx="757242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/>
              <a:t>Не все существительные, обозначающие парные предметы,</a:t>
            </a:r>
          </a:p>
          <a:p>
            <a:pPr>
              <a:buNone/>
            </a:pPr>
            <a:r>
              <a:rPr lang="ru-RU" sz="2000" b="1" dirty="0" smtClean="0"/>
              <a:t> имеют форму только множественного числа: </a:t>
            </a:r>
          </a:p>
          <a:p>
            <a:pPr>
              <a:buNone/>
            </a:pPr>
            <a:r>
              <a:rPr lang="ru-RU" b="1" dirty="0" smtClean="0"/>
              <a:t>                   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                      ботинки                -                  ботинок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    </a:t>
            </a:r>
          </a:p>
          <a:p>
            <a:pPr>
              <a:buNone/>
            </a:pPr>
            <a:r>
              <a:rPr lang="ru-RU" b="1" dirty="0" smtClean="0"/>
              <a:t>                       </a:t>
            </a:r>
          </a:p>
          <a:p>
            <a:pPr>
              <a:buNone/>
            </a:pPr>
            <a:r>
              <a:rPr lang="ru-RU" b="1" dirty="0" smtClean="0"/>
              <a:t>                                                            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                                                                 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643182"/>
            <a:ext cx="1785950" cy="1228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714620"/>
            <a:ext cx="1357322" cy="1001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4929198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5072074"/>
            <a:ext cx="1393289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357290" y="4429132"/>
            <a:ext cx="67151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                  сапоги               -                 сапог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85729"/>
            <a:ext cx="6466370" cy="6250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2000</TotalTime>
  <Words>656</Words>
  <Application>Microsoft Office PowerPoint</Application>
  <PresentationFormat>Экран (4:3)</PresentationFormat>
  <Paragraphs>215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Impact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CoMp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8</cp:lastModifiedBy>
  <cp:revision>160</cp:revision>
  <cp:lastPrinted>2015-02-24T03:01:30Z</cp:lastPrinted>
  <dcterms:created xsi:type="dcterms:W3CDTF">2011-02-22T19:06:29Z</dcterms:created>
  <dcterms:modified xsi:type="dcterms:W3CDTF">2023-04-05T08:00:50Z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2207665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