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0" r:id="rId3"/>
    <p:sldId id="259" r:id="rId4"/>
    <p:sldId id="262" r:id="rId5"/>
    <p:sldId id="263" r:id="rId6"/>
    <p:sldId id="265" r:id="rId7"/>
    <p:sldId id="266" r:id="rId8"/>
    <p:sldId id="272" r:id="rId9"/>
    <p:sldId id="273" r:id="rId10"/>
    <p:sldId id="274" r:id="rId11"/>
    <p:sldId id="275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0" autoAdjust="0"/>
    <p:restoredTop sz="94660"/>
  </p:normalViewPr>
  <p:slideViewPr>
    <p:cSldViewPr>
      <p:cViewPr varScale="1">
        <p:scale>
          <a:sx n="107" d="100"/>
          <a:sy n="107" d="100"/>
        </p:scale>
        <p:origin x="16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06FEF2-2F58-4E4C-AA06-515F6ECBF0C3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2FE884-0ED6-46C7-A42B-365A7E860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sihdocs.ru/psihologo-pedagogicheskij-aspekt-razvitiya-tvorchestva-v-doshk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8102704" cy="3720476"/>
          </a:xfrm>
        </p:spPr>
        <p:txBody>
          <a:bodyPr>
            <a:normAutofit/>
          </a:bodyPr>
          <a:lstStyle/>
          <a:p>
            <a:pPr algn="ctr"/>
            <a:r>
              <a:rPr lang="ru-RU" sz="28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 и упражнений </a:t>
            </a:r>
            <a:br>
              <a:rPr lang="ru-RU" sz="28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предметами на музыкальных занятиях в ДОУ.</a:t>
            </a:r>
            <a:br>
              <a:rPr lang="ru-RU" sz="1400" b="0" i="0" dirty="0">
                <a:solidFill>
                  <a:srgbClr val="333333"/>
                </a:solidFill>
                <a:effectLst/>
                <a:latin typeface="helvetica neue"/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805264"/>
            <a:ext cx="4680520" cy="888504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Выполнила: Краснова Е. С.</a:t>
            </a:r>
          </a:p>
          <a:p>
            <a:r>
              <a:rPr lang="ru-RU" b="1" i="1" dirty="0"/>
              <a:t>МБДОУ ЦРР «</a:t>
            </a:r>
            <a:r>
              <a:rPr lang="ru-RU" b="1" i="1" dirty="0" err="1"/>
              <a:t>д</a:t>
            </a:r>
            <a:r>
              <a:rPr lang="ru-RU" b="1" i="1" dirty="0"/>
              <a:t>/с № 139»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31302"/>
            <a:ext cx="8686800" cy="45719"/>
          </a:xfrm>
        </p:spPr>
        <p:txBody>
          <a:bodyPr>
            <a:normAutofit fontScale="90000"/>
          </a:bodyPr>
          <a:lstStyle/>
          <a:p>
            <a:r>
              <a:rPr lang="ru-RU" dirty="0"/>
              <a:t>				</a:t>
            </a:r>
            <a:r>
              <a:rPr lang="ru-RU" sz="2800" b="1" i="1" dirty="0">
                <a:solidFill>
                  <a:srgbClr val="C00000"/>
                </a:solidFill>
              </a:rPr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4294967295"/>
          </p:nvPr>
        </p:nvSpPr>
        <p:spPr>
          <a:xfrm>
            <a:off x="678629" y="2564904"/>
            <a:ext cx="7786742" cy="2071702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Добиваться	эмоционально-образного  восприятия муз. детьми через двигательные импровизации и игру</a:t>
            </a:r>
            <a:r>
              <a:rPr lang="ru-RU" i="1" dirty="0">
                <a:solidFill>
                  <a:srgbClr val="C00000"/>
                </a:solidFill>
              </a:rPr>
              <a:t>. 	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A47FA8-8894-944A-E97C-A60DF4407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428628"/>
          </a:xfrm>
        </p:spPr>
        <p:txBody>
          <a:bodyPr>
            <a:normAutofit fontScale="90000"/>
          </a:bodyPr>
          <a:lstStyle/>
          <a:p>
            <a:r>
              <a:rPr lang="ru-RU" dirty="0"/>
              <a:t>				</a:t>
            </a:r>
            <a:r>
              <a:rPr lang="ru-RU" i="1" dirty="0">
                <a:solidFill>
                  <a:srgbClr val="C00000"/>
                </a:solidFill>
              </a:rPr>
              <a:t>задачи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142984"/>
            <a:ext cx="60722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1.Познакомить детей с доступными для их восприятия современными, классическими произведениями, а также с народным музыкальным творчеством, дифференциация их по жанрам, видам;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2. Формировать у детей музыкальную восприимчивость, способность эмоционально откликаться на музыку, сопереживать выраженным в ней чувствам;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3. Развивать способности, запоминать музыкальные произведения, их содержание, характер, средства музыкальной выразительности; постепенное формирование представлений о музыке;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4. Воспитание оценочного отношения к музыке и ее исполнению, что является первоначальным проявлением музыкального вкуса;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5. Формирование навыка слушания музыки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8E2692-8623-DC74-26D7-B491C2F1F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71736" y="285728"/>
            <a:ext cx="3676664" cy="785818"/>
          </a:xfrm>
        </p:spPr>
        <p:txBody>
          <a:bodyPr/>
          <a:lstStyle/>
          <a:p>
            <a:r>
              <a:rPr lang="ru-RU" dirty="0"/>
              <a:t>	ВЫВОД: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000232" y="1285860"/>
            <a:ext cx="5643602" cy="5015708"/>
          </a:xfrm>
        </p:spPr>
        <p:txBody>
          <a:bodyPr>
            <a:normAutofit/>
          </a:bodyPr>
          <a:lstStyle/>
          <a:p>
            <a:r>
              <a:rPr lang="ru-RU" sz="2400" dirty="0"/>
              <a:t>Подводя итоги сказанного, можно сделать вывод, что использование игровых технологий на музыкальных занятиях по слушанию муз. положительно влияет на качество образовательного процесса и позволяет заинтересовать детей в знакомстве с классической муз. Таким образом, игровые технологии тесно связаны со всеми сторонами воспитательной и образовательной работы детского сада и решением его основных задач</a:t>
            </a:r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1428736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Литература.</a:t>
            </a:r>
            <a:endParaRPr lang="ru-RU" dirty="0"/>
          </a:p>
          <a:p>
            <a:r>
              <a:rPr lang="ru-RU" dirty="0"/>
              <a:t>Кононова Н. Г. Музыкально – дидактические игры для дошкольников: Из опыта работы муз. руководителя.;</a:t>
            </a:r>
          </a:p>
          <a:p>
            <a:r>
              <a:rPr lang="ru-RU" dirty="0"/>
              <a:t>Комиссарова Л. Н., Костина Э. П. Наглядные средства в музыкальном воспитании дошкольников;</a:t>
            </a:r>
          </a:p>
          <a:p>
            <a:r>
              <a:rPr lang="ru-RU" dirty="0"/>
              <a:t>Н. А.  Ветлугиной  «Музыкально-дидактические игры, развивающие чувственное восприятие музыки»;</a:t>
            </a:r>
          </a:p>
          <a:p>
            <a:r>
              <a:rPr lang="ru-RU" dirty="0"/>
              <a:t>Ветлугина Н. А. Развитие музыкальных способностей дошкольников в процессе музыкальных игр;			 </a:t>
            </a:r>
          </a:p>
          <a:p>
            <a:r>
              <a:rPr lang="ru-RU" dirty="0"/>
              <a:t>Программа Т.Э. </a:t>
            </a:r>
            <a:r>
              <a:rPr lang="ru-RU" dirty="0" err="1"/>
              <a:t>Тютюнниковой</a:t>
            </a:r>
            <a:r>
              <a:rPr lang="ru-RU" dirty="0"/>
              <a:t> « Элементарное  </a:t>
            </a:r>
            <a:r>
              <a:rPr lang="ru-RU" dirty="0" err="1"/>
              <a:t>музицирование</a:t>
            </a:r>
            <a:r>
              <a:rPr lang="ru-RU" dirty="0"/>
              <a:t>: музыка, речь, движение.</a:t>
            </a:r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686800" cy="144016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Цель </a:t>
            </a:r>
            <a:r>
              <a:rPr lang="ru-RU" sz="3100" dirty="0"/>
              <a:t>: </a:t>
            </a:r>
            <a:r>
              <a:rPr lang="ru-RU" sz="2200" dirty="0"/>
              <a:t>развитие творческих способностей детей дошкольного возраста средствами </a:t>
            </a:r>
            <a:r>
              <a:rPr lang="ru-RU" sz="2200" b="1" dirty="0"/>
              <a:t>театрализованной деятельности</a:t>
            </a:r>
            <a:r>
              <a:rPr lang="ru-RU" sz="2200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640960" cy="387526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Достигнуть высокого уровня мотивации, осознанной потребности в усвоении знаний и умений за счёт собственной инициативности ребёнка.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Подобрать средства, активизирующие самостоятельную деятельность детей и повышающие её результативность.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Создать благоприятные условия для раскрытия личности ребенка, индивидуальности, творческого потенциала через приобщение к театрализованной деятельности.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Развитие коммуникативных качеств детей, привитие навыков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сотруднечества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позитивного общения.</a:t>
            </a:r>
          </a:p>
        </p:txBody>
      </p:sp>
    </p:spTree>
  </p:cSld>
  <p:clrMapOvr>
    <a:masterClrMapping/>
  </p:clrMapOvr>
  <p:transition>
    <p:pull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04864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Театрализованная деятельность – это самый распространенный вид детского творчества. Она близка и понятна ребёнку, глубоко лежит в его природе и находит свое отражение, потому что связана с игрой. Занятия театрализованной деятельностью помогают развивать интересы и способности ребенка, способствуют общему развитию. Средствами театрального искусства можно помочь детям поверить в себя, раскрыть их творческий потенциал.</a:t>
            </a: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358" y="3149599"/>
            <a:ext cx="8424936" cy="66754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своей работе я использую ростовые куклы , </a:t>
            </a:r>
            <a:r>
              <a:rPr lang="ru-RU" sz="1600" b="1" dirty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С помощью которых </a:t>
            </a:r>
            <a:br>
              <a:rPr lang="ru-RU" sz="1600" b="1" dirty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можно успешно побороть у детей застенчивость и </a:t>
            </a:r>
            <a:br>
              <a:rPr lang="ru-RU" sz="1600" b="1" dirty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нерешительность ,зажатость , обучение чувствованию, воображению , фантазированию и сочинительству. Все это может дать музыкально- театральная деятельность.</a:t>
            </a:r>
            <a:br>
              <a:rPr lang="ru-RU" sz="1800" dirty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0A4459-876A-270C-0034-EF9C2C6C7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91472"/>
            <a:ext cx="8686800" cy="838200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У младшего дошкольного возраста отмечается первичное освоение  театрализованной деятельности через кукольный театр.  А самым доступным для детей данного возраста является </a:t>
            </a: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настольный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пальчиковый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театр.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AB65F03F-21B3-DD1D-B1BB-F9341EA0A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66"/>
                </a:solidFill>
                <a:latin typeface="Georgia" pitchFamily="18" charset="0"/>
              </a:rPr>
              <a:t>Игра-драматизация  </a:t>
            </a:r>
            <a:r>
              <a:rPr lang="ru-RU" sz="2800" dirty="0">
                <a:latin typeface="Georgia" pitchFamily="18" charset="0"/>
              </a:rPr>
              <a:t>Самый «разговорный»вид  театрализованной</a:t>
            </a:r>
            <a:br>
              <a:rPr lang="ru-RU" sz="2800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деятельности.</a:t>
            </a:r>
            <a:endParaRPr lang="ru-RU" sz="2800" dirty="0"/>
          </a:p>
        </p:txBody>
      </p:sp>
      <p:pic>
        <p:nvPicPr>
          <p:cNvPr id="5" name="Picture 2" descr="D:\документы Елена\праздник осени\IMG_0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054" y="2221055"/>
            <a:ext cx="3871979" cy="2903984"/>
          </a:xfrm>
          <a:prstGeom prst="rect">
            <a:avLst/>
          </a:prstGeom>
          <a:noFill/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876DA341-0DC4-5DE1-FF5F-022EB4F15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450912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924944"/>
            <a:ext cx="8686800" cy="838200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Этот вид деятельности способствует развитию артистизма , выразительности, ребенка , раскрыть себя и свой творческий потенциал . Постановка музыкальной сказки это ключик, который открывает дверцу в волшебный мир. Ведь театр - это игра, чудо, волшебство, сказка!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16DA529-B2F5-DA8C-E4A5-AE0DA2051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835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		</a:t>
            </a:r>
            <a:r>
              <a:rPr lang="ru-RU" sz="2000" dirty="0"/>
              <a:t> </a:t>
            </a:r>
            <a:r>
              <a:rPr lang="ru-RU" sz="2400" b="1" i="1" dirty="0">
                <a:solidFill>
                  <a:srgbClr val="0070C0"/>
                </a:solidFill>
              </a:rPr>
              <a:t>Игра</a:t>
            </a:r>
            <a:r>
              <a:rPr lang="ru-RU" sz="2400" b="1" dirty="0"/>
              <a:t> – </a:t>
            </a:r>
            <a:r>
              <a:rPr lang="ru-RU" sz="2400" b="1" i="1" dirty="0">
                <a:solidFill>
                  <a:srgbClr val="0070C0"/>
                </a:solidFill>
              </a:rPr>
              <a:t>основной вид деятельности ребенка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392877" y="1196752"/>
            <a:ext cx="835824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Увлекательные игры с музыкой, яркий музыкальный, наглядный и литературный материал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это тот увлекательный мир игровых технологий, который близок и понятен детям, в котором они могут творчески развиваться.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Для ребёнка игра – средство самореализации и самовыражения.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 Игровые технологии помогают в развитии памяти, которая так же, как и внимание постепенно становится произвольной. В этом детям помогают игры  драматизации, музыкальные игры.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785794"/>
            <a:ext cx="867876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Слушание музыки является одним из наиболее развивающих видов музыкальной деятельности. В процессе ООД по музыкальному воспитанию дети учатся слушать и слышать музыку, анализировать её. Воспитанию музыкальной культуры, развитию творческих проявлений детей способствует методически правильно организованное слушание музыки в ДОУ.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Чтобы сделать процесс слушания музыки интересным для дошкольников я стала применять такую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форму работы, как Активное слушание. Наблюдения за детьми показали, что многие из 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2"/>
              </a:rPr>
              <a:t>них невнимательно слушают музыку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быстро теряют интерес к происходящему, не запоминают музыкальные произведения. Зная потребность ребенка в </a:t>
            </a:r>
            <a:r>
              <a:rPr lang="ru-RU" sz="2400" dirty="0">
                <a:ea typeface="Times New Roman" pitchFamily="18" charset="0"/>
                <a:cs typeface="Times New Roman" pitchFamily="18" charset="0"/>
              </a:rPr>
              <a:t>игре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(а музыка, её различные виды и жанры являются регулятором, побудителем игровых проявлений) Я поставила перед собой такую цель.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3562</TotalTime>
  <Words>751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Franklin Gothic Book</vt:lpstr>
      <vt:lpstr>Franklin Gothic Medium</vt:lpstr>
      <vt:lpstr>Georgia</vt:lpstr>
      <vt:lpstr>helvetica neue</vt:lpstr>
      <vt:lpstr>Times New Roman</vt:lpstr>
      <vt:lpstr>Wingdings 2</vt:lpstr>
      <vt:lpstr>Трек</vt:lpstr>
      <vt:lpstr>Использование игр и упражнений  с предметами на музыкальных занятиях в ДОУ. </vt:lpstr>
      <vt:lpstr>Цель : развитие творческих способностей детей дошкольного возраста средствами театрализованной деятельности. </vt:lpstr>
      <vt:lpstr>Презентация PowerPoint</vt:lpstr>
      <vt:lpstr>В своей работе я использую ростовые куклы , С помощью которых  можно успешно побороть у детей застенчивость и  нерешительность ,зажатость , обучение чувствованию, воображению , фантазированию и сочинительству. Все это может дать музыкально- театральная деятельность. </vt:lpstr>
      <vt:lpstr> У младшего дошкольного возраста отмечается первичное освоение  театрализованной деятельности через кукольный театр.  А самым доступным для детей данного возраста является настольный и пальчиковый театр.</vt:lpstr>
      <vt:lpstr>Игра-драматизация  Самый «разговорный»вид  театрализованной деятельности.</vt:lpstr>
      <vt:lpstr>Этот вид деятельности способствует развитию артистизма , выразительности, ребенка , раскрыть себя и свой творческий потенциал . Постановка музыкальной сказки это ключик, который открывает дверцу в волшебный мир. Ведь театр - это игра, чудо, волшебство, сказка!</vt:lpstr>
      <vt:lpstr>Презентация PowerPoint</vt:lpstr>
      <vt:lpstr>Презентация PowerPoint</vt:lpstr>
      <vt:lpstr>    ЦЕЛЬ:</vt:lpstr>
      <vt:lpstr>    задачи</vt:lpstr>
      <vt:lpstr> ВЫВОД: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лида</dc:creator>
  <cp:lastModifiedBy>root</cp:lastModifiedBy>
  <cp:revision>64</cp:revision>
  <dcterms:created xsi:type="dcterms:W3CDTF">2022-04-04T08:51:46Z</dcterms:created>
  <dcterms:modified xsi:type="dcterms:W3CDTF">2023-04-05T11:54:45Z</dcterms:modified>
</cp:coreProperties>
</file>