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59" r:id="rId4"/>
    <p:sldId id="265" r:id="rId5"/>
    <p:sldId id="260" r:id="rId6"/>
    <p:sldId id="263" r:id="rId7"/>
    <p:sldId id="261" r:id="rId8"/>
    <p:sldId id="264" r:id="rId9"/>
    <p:sldId id="262" r:id="rId10"/>
    <p:sldId id="266" r:id="rId11"/>
    <p:sldId id="269" r:id="rId12"/>
    <p:sldId id="268" r:id="rId13"/>
    <p:sldId id="267" r:id="rId14"/>
    <p:sldId id="25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3366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70" d="100"/>
          <a:sy n="70" d="100"/>
        </p:scale>
        <p:origin x="118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2A807F-B38E-447C-B98D-966AF8F9E5B4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880EF70-1853-487E-8ED3-B5916C6BBBF6}">
      <dgm:prSet phldrT="[Текст]"/>
      <dgm:spPr/>
      <dgm:t>
        <a:bodyPr/>
        <a:lstStyle/>
        <a:p>
          <a:r>
            <a:rPr lang="ru-RU" dirty="0" smtClean="0"/>
            <a:t>Виды </a:t>
          </a:r>
          <a:r>
            <a:rPr lang="ru-RU" dirty="0" err="1" smtClean="0"/>
            <a:t>кибербуллинга</a:t>
          </a:r>
          <a:endParaRPr lang="ru-RU" dirty="0"/>
        </a:p>
      </dgm:t>
    </dgm:pt>
    <dgm:pt modelId="{369B60A7-F889-4076-A221-6E405A5AD11E}" type="parTrans" cxnId="{E5E3EB98-C176-4697-AD4E-83641D173FA7}">
      <dgm:prSet/>
      <dgm:spPr/>
      <dgm:t>
        <a:bodyPr/>
        <a:lstStyle/>
        <a:p>
          <a:endParaRPr lang="ru-RU"/>
        </a:p>
      </dgm:t>
    </dgm:pt>
    <dgm:pt modelId="{0C8C275F-5735-42BC-AF19-818D2B936FAD}" type="sibTrans" cxnId="{E5E3EB98-C176-4697-AD4E-83641D173FA7}">
      <dgm:prSet/>
      <dgm:spPr/>
      <dgm:t>
        <a:bodyPr/>
        <a:lstStyle/>
        <a:p>
          <a:endParaRPr lang="ru-RU"/>
        </a:p>
      </dgm:t>
    </dgm:pt>
    <dgm:pt modelId="{0A576C5C-CC96-4AC0-8B1E-F65F5B9B5DDA}">
      <dgm:prSet phldrT="[Текст]"/>
      <dgm:spPr/>
      <dgm:t>
        <a:bodyPr/>
        <a:lstStyle/>
        <a:p>
          <a:r>
            <a:rPr lang="ru-RU" dirty="0" err="1" smtClean="0"/>
            <a:t>Троллинг</a:t>
          </a:r>
          <a:endParaRPr lang="ru-RU" dirty="0"/>
        </a:p>
      </dgm:t>
    </dgm:pt>
    <dgm:pt modelId="{0A466353-63A7-4BB9-9C6B-5F6C94F5278F}" type="parTrans" cxnId="{4006362B-50CF-4647-BD0F-702CEAD94E48}">
      <dgm:prSet/>
      <dgm:spPr/>
      <dgm:t>
        <a:bodyPr/>
        <a:lstStyle/>
        <a:p>
          <a:endParaRPr lang="ru-RU"/>
        </a:p>
      </dgm:t>
    </dgm:pt>
    <dgm:pt modelId="{D74EFA22-14BD-4476-B5F0-4911ACA996E1}" type="sibTrans" cxnId="{4006362B-50CF-4647-BD0F-702CEAD94E48}">
      <dgm:prSet/>
      <dgm:spPr/>
      <dgm:t>
        <a:bodyPr/>
        <a:lstStyle/>
        <a:p>
          <a:endParaRPr lang="ru-RU"/>
        </a:p>
      </dgm:t>
    </dgm:pt>
    <dgm:pt modelId="{FB632A98-192B-4575-A266-64DC15F2CC5A}">
      <dgm:prSet phldrT="[Текст]"/>
      <dgm:spPr/>
      <dgm:t>
        <a:bodyPr/>
        <a:lstStyle/>
        <a:p>
          <a:r>
            <a:rPr lang="ru-RU" dirty="0" err="1" smtClean="0"/>
            <a:t>Аутинг</a:t>
          </a:r>
          <a:endParaRPr lang="ru-RU" dirty="0"/>
        </a:p>
      </dgm:t>
    </dgm:pt>
    <dgm:pt modelId="{78E08D95-23C6-4A05-A098-97CB21D41C9E}" type="parTrans" cxnId="{FE9C978E-11ED-44E2-9E84-219BBE466081}">
      <dgm:prSet/>
      <dgm:spPr/>
      <dgm:t>
        <a:bodyPr/>
        <a:lstStyle/>
        <a:p>
          <a:endParaRPr lang="ru-RU"/>
        </a:p>
      </dgm:t>
    </dgm:pt>
    <dgm:pt modelId="{928B9066-CEE7-4BE9-A9FE-E13D3AE609F6}" type="sibTrans" cxnId="{FE9C978E-11ED-44E2-9E84-219BBE466081}">
      <dgm:prSet/>
      <dgm:spPr/>
      <dgm:t>
        <a:bodyPr/>
        <a:lstStyle/>
        <a:p>
          <a:endParaRPr lang="ru-RU"/>
        </a:p>
      </dgm:t>
    </dgm:pt>
    <dgm:pt modelId="{DF091425-28D2-4D0C-BD75-A1945C7EE72E}">
      <dgm:prSet phldrT="[Текст]"/>
      <dgm:spPr/>
      <dgm:t>
        <a:bodyPr/>
        <a:lstStyle/>
        <a:p>
          <a:r>
            <a:rPr lang="ru-RU" dirty="0" err="1" smtClean="0"/>
            <a:t>Диссинг</a:t>
          </a:r>
          <a:endParaRPr lang="ru-RU" dirty="0"/>
        </a:p>
      </dgm:t>
    </dgm:pt>
    <dgm:pt modelId="{406D42A6-B8BC-427F-8A34-300AED57D2A2}" type="parTrans" cxnId="{0E8120A8-C99A-43E5-A815-AEF11D71E51E}">
      <dgm:prSet/>
      <dgm:spPr/>
      <dgm:t>
        <a:bodyPr/>
        <a:lstStyle/>
        <a:p>
          <a:endParaRPr lang="ru-RU"/>
        </a:p>
      </dgm:t>
    </dgm:pt>
    <dgm:pt modelId="{D804FB16-76E3-46F7-931E-0BC3AB35A35E}" type="sibTrans" cxnId="{0E8120A8-C99A-43E5-A815-AEF11D71E51E}">
      <dgm:prSet/>
      <dgm:spPr/>
      <dgm:t>
        <a:bodyPr/>
        <a:lstStyle/>
        <a:p>
          <a:endParaRPr lang="ru-RU"/>
        </a:p>
      </dgm:t>
    </dgm:pt>
    <dgm:pt modelId="{641EE576-9D9A-4135-B0C4-31A516C9E437}">
      <dgm:prSet phldrT="[Текст]"/>
      <dgm:spPr/>
      <dgm:t>
        <a:bodyPr/>
        <a:lstStyle/>
        <a:p>
          <a:r>
            <a:rPr lang="ru-RU" dirty="0" smtClean="0"/>
            <a:t>Бойкот</a:t>
          </a:r>
          <a:endParaRPr lang="ru-RU" dirty="0"/>
        </a:p>
      </dgm:t>
    </dgm:pt>
    <dgm:pt modelId="{BBEC1A56-B42D-402D-8E46-7DB946CB8F0B}" type="parTrans" cxnId="{7AC80742-0314-4966-A0B3-7DF4612CDF1C}">
      <dgm:prSet/>
      <dgm:spPr/>
      <dgm:t>
        <a:bodyPr/>
        <a:lstStyle/>
        <a:p>
          <a:endParaRPr lang="ru-RU"/>
        </a:p>
      </dgm:t>
    </dgm:pt>
    <dgm:pt modelId="{54F5D28A-6327-428E-B02D-49DB32B121D5}" type="sibTrans" cxnId="{7AC80742-0314-4966-A0B3-7DF4612CDF1C}">
      <dgm:prSet/>
      <dgm:spPr/>
      <dgm:t>
        <a:bodyPr/>
        <a:lstStyle/>
        <a:p>
          <a:endParaRPr lang="ru-RU"/>
        </a:p>
      </dgm:t>
    </dgm:pt>
    <dgm:pt modelId="{7F76399B-B745-49E5-96D4-2740BFD7D9BE}">
      <dgm:prSet/>
      <dgm:spPr/>
      <dgm:t>
        <a:bodyPr/>
        <a:lstStyle/>
        <a:p>
          <a:r>
            <a:rPr lang="ru-RU" dirty="0" smtClean="0"/>
            <a:t>Домогательство</a:t>
          </a:r>
          <a:endParaRPr lang="ru-RU" dirty="0"/>
        </a:p>
      </dgm:t>
    </dgm:pt>
    <dgm:pt modelId="{0E76EB00-2596-45E7-8C93-59F26255A47F}" type="parTrans" cxnId="{FB600A04-22FE-40F2-B31D-02DA2954082C}">
      <dgm:prSet/>
      <dgm:spPr/>
      <dgm:t>
        <a:bodyPr/>
        <a:lstStyle/>
        <a:p>
          <a:endParaRPr lang="ru-RU"/>
        </a:p>
      </dgm:t>
    </dgm:pt>
    <dgm:pt modelId="{8F5EA7D0-FA68-4C58-9F1D-376BA61A0912}" type="sibTrans" cxnId="{FB600A04-22FE-40F2-B31D-02DA2954082C}">
      <dgm:prSet/>
      <dgm:spPr/>
      <dgm:t>
        <a:bodyPr/>
        <a:lstStyle/>
        <a:p>
          <a:endParaRPr lang="ru-RU"/>
        </a:p>
      </dgm:t>
    </dgm:pt>
    <dgm:pt modelId="{C0CEB40A-186F-4CBF-8B0E-FACF7BCB50E5}" type="pres">
      <dgm:prSet presAssocID="{982A807F-B38E-447C-B98D-966AF8F9E5B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0AC7F2-5FF6-47B8-A167-12B649004D39}" type="pres">
      <dgm:prSet presAssocID="{9880EF70-1853-487E-8ED3-B5916C6BBBF6}" presName="centerShape" presStyleLbl="node0" presStyleIdx="0" presStyleCnt="1" custScaleX="183201"/>
      <dgm:spPr/>
      <dgm:t>
        <a:bodyPr/>
        <a:lstStyle/>
        <a:p>
          <a:endParaRPr lang="ru-RU"/>
        </a:p>
      </dgm:t>
    </dgm:pt>
    <dgm:pt modelId="{B6142855-3589-42F6-8C06-4689793AE8E1}" type="pres">
      <dgm:prSet presAssocID="{0A466353-63A7-4BB9-9C6B-5F6C94F5278F}" presName="parTrans" presStyleLbl="sibTrans2D1" presStyleIdx="0" presStyleCnt="5"/>
      <dgm:spPr/>
      <dgm:t>
        <a:bodyPr/>
        <a:lstStyle/>
        <a:p>
          <a:endParaRPr lang="ru-RU"/>
        </a:p>
      </dgm:t>
    </dgm:pt>
    <dgm:pt modelId="{80D4B6EB-41C3-41DB-A61F-8A5C38F2BD32}" type="pres">
      <dgm:prSet presAssocID="{0A466353-63A7-4BB9-9C6B-5F6C94F5278F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A139687A-A59A-47D7-8724-01909D4BD400}" type="pres">
      <dgm:prSet presAssocID="{0A576C5C-CC96-4AC0-8B1E-F65F5B9B5DD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B091D2-746A-4AA0-9A6F-DDFB86C756AA}" type="pres">
      <dgm:prSet presAssocID="{78E08D95-23C6-4A05-A098-97CB21D41C9E}" presName="parTrans" presStyleLbl="sibTrans2D1" presStyleIdx="1" presStyleCnt="5"/>
      <dgm:spPr/>
      <dgm:t>
        <a:bodyPr/>
        <a:lstStyle/>
        <a:p>
          <a:endParaRPr lang="ru-RU"/>
        </a:p>
      </dgm:t>
    </dgm:pt>
    <dgm:pt modelId="{4B12CB2A-F23E-4D71-B71F-E2679AF958CF}" type="pres">
      <dgm:prSet presAssocID="{78E08D95-23C6-4A05-A098-97CB21D41C9E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B3091450-BB29-4EBF-B2DC-D261DCE1C711}" type="pres">
      <dgm:prSet presAssocID="{FB632A98-192B-4575-A266-64DC15F2CC5A}" presName="node" presStyleLbl="node1" presStyleIdx="1" presStyleCnt="5" custRadScaleRad="142947" custRadScaleInc="4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B0255F-DD4D-40C9-A741-94C1E0ECB221}" type="pres">
      <dgm:prSet presAssocID="{0E76EB00-2596-45E7-8C93-59F26255A47F}" presName="parTrans" presStyleLbl="sibTrans2D1" presStyleIdx="2" presStyleCnt="5"/>
      <dgm:spPr/>
      <dgm:t>
        <a:bodyPr/>
        <a:lstStyle/>
        <a:p>
          <a:endParaRPr lang="ru-RU"/>
        </a:p>
      </dgm:t>
    </dgm:pt>
    <dgm:pt modelId="{4F76A31D-FC87-4A17-87A0-718EDCDF2B1A}" type="pres">
      <dgm:prSet presAssocID="{0E76EB00-2596-45E7-8C93-59F26255A47F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C1ACCEF0-C4D6-49FC-95C2-C8990E1F5E33}" type="pres">
      <dgm:prSet presAssocID="{7F76399B-B745-49E5-96D4-2740BFD7D9BE}" presName="node" presStyleLbl="node1" presStyleIdx="2" presStyleCnt="5" custScaleX="169493" custRadScaleRad="139506" custRadScaleInc="-39404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19795836-D66C-47A4-8407-760B06BAB0F4}" type="pres">
      <dgm:prSet presAssocID="{406D42A6-B8BC-427F-8A34-300AED57D2A2}" presName="parTrans" presStyleLbl="sibTrans2D1" presStyleIdx="3" presStyleCnt="5"/>
      <dgm:spPr/>
      <dgm:t>
        <a:bodyPr/>
        <a:lstStyle/>
        <a:p>
          <a:endParaRPr lang="ru-RU"/>
        </a:p>
      </dgm:t>
    </dgm:pt>
    <dgm:pt modelId="{D8B59770-C368-4843-BB89-3E0FB6912DE0}" type="pres">
      <dgm:prSet presAssocID="{406D42A6-B8BC-427F-8A34-300AED57D2A2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EDB5DDAC-8C1C-4CD5-BD99-6E118302C0C4}" type="pres">
      <dgm:prSet presAssocID="{DF091425-28D2-4D0C-BD75-A1945C7EE72E}" presName="node" presStyleLbl="node1" presStyleIdx="3" presStyleCnt="5" custScaleX="167373" custRadScaleRad="128544" custRadScaleInc="42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6C011A-9C6D-4D22-9EA9-8634636F6CD8}" type="pres">
      <dgm:prSet presAssocID="{BBEC1A56-B42D-402D-8E46-7DB946CB8F0B}" presName="parTrans" presStyleLbl="sibTrans2D1" presStyleIdx="4" presStyleCnt="5"/>
      <dgm:spPr/>
      <dgm:t>
        <a:bodyPr/>
        <a:lstStyle/>
        <a:p>
          <a:endParaRPr lang="ru-RU"/>
        </a:p>
      </dgm:t>
    </dgm:pt>
    <dgm:pt modelId="{520DFC17-784D-4D34-ABC4-A96F9E1A85ED}" type="pres">
      <dgm:prSet presAssocID="{BBEC1A56-B42D-402D-8E46-7DB946CB8F0B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E2E0534D-6164-44EF-8772-569DBD994886}" type="pres">
      <dgm:prSet presAssocID="{641EE576-9D9A-4135-B0C4-31A516C9E437}" presName="node" presStyleLbl="node1" presStyleIdx="4" presStyleCnt="5" custRadScaleRad="135498" custRadScaleInc="51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075A62-CEE3-4EAF-AE2C-3769BC7C18EE}" type="presOf" srcId="{BBEC1A56-B42D-402D-8E46-7DB946CB8F0B}" destId="{B36C011A-9C6D-4D22-9EA9-8634636F6CD8}" srcOrd="0" destOrd="0" presId="urn:microsoft.com/office/officeart/2005/8/layout/radial5"/>
    <dgm:cxn modelId="{E5E3EB98-C176-4697-AD4E-83641D173FA7}" srcId="{982A807F-B38E-447C-B98D-966AF8F9E5B4}" destId="{9880EF70-1853-487E-8ED3-B5916C6BBBF6}" srcOrd="0" destOrd="0" parTransId="{369B60A7-F889-4076-A221-6E405A5AD11E}" sibTransId="{0C8C275F-5735-42BC-AF19-818D2B936FAD}"/>
    <dgm:cxn modelId="{7AC80742-0314-4966-A0B3-7DF4612CDF1C}" srcId="{9880EF70-1853-487E-8ED3-B5916C6BBBF6}" destId="{641EE576-9D9A-4135-B0C4-31A516C9E437}" srcOrd="4" destOrd="0" parTransId="{BBEC1A56-B42D-402D-8E46-7DB946CB8F0B}" sibTransId="{54F5D28A-6327-428E-B02D-49DB32B121D5}"/>
    <dgm:cxn modelId="{4006362B-50CF-4647-BD0F-702CEAD94E48}" srcId="{9880EF70-1853-487E-8ED3-B5916C6BBBF6}" destId="{0A576C5C-CC96-4AC0-8B1E-F65F5B9B5DDA}" srcOrd="0" destOrd="0" parTransId="{0A466353-63A7-4BB9-9C6B-5F6C94F5278F}" sibTransId="{D74EFA22-14BD-4476-B5F0-4911ACA996E1}"/>
    <dgm:cxn modelId="{1AC35A01-B452-46B4-AC0F-D9BF8B24B8EA}" type="presOf" srcId="{BBEC1A56-B42D-402D-8E46-7DB946CB8F0B}" destId="{520DFC17-784D-4D34-ABC4-A96F9E1A85ED}" srcOrd="1" destOrd="0" presId="urn:microsoft.com/office/officeart/2005/8/layout/radial5"/>
    <dgm:cxn modelId="{230AEECF-A629-4331-9F19-F32B297AFB9E}" type="presOf" srcId="{78E08D95-23C6-4A05-A098-97CB21D41C9E}" destId="{E8B091D2-746A-4AA0-9A6F-DDFB86C756AA}" srcOrd="0" destOrd="0" presId="urn:microsoft.com/office/officeart/2005/8/layout/radial5"/>
    <dgm:cxn modelId="{A895A3B4-1F56-4039-8A59-19E91FB03705}" type="presOf" srcId="{0E76EB00-2596-45E7-8C93-59F26255A47F}" destId="{52B0255F-DD4D-40C9-A741-94C1E0ECB221}" srcOrd="0" destOrd="0" presId="urn:microsoft.com/office/officeart/2005/8/layout/radial5"/>
    <dgm:cxn modelId="{7C2B0192-3619-42A3-94F6-75DF439D7721}" type="presOf" srcId="{406D42A6-B8BC-427F-8A34-300AED57D2A2}" destId="{D8B59770-C368-4843-BB89-3E0FB6912DE0}" srcOrd="1" destOrd="0" presId="urn:microsoft.com/office/officeart/2005/8/layout/radial5"/>
    <dgm:cxn modelId="{33C29CD6-0CDD-408F-A2AC-636F58C6266E}" type="presOf" srcId="{78E08D95-23C6-4A05-A098-97CB21D41C9E}" destId="{4B12CB2A-F23E-4D71-B71F-E2679AF958CF}" srcOrd="1" destOrd="0" presId="urn:microsoft.com/office/officeart/2005/8/layout/radial5"/>
    <dgm:cxn modelId="{F9C1B32A-6694-4A69-9113-32367CC567D4}" type="presOf" srcId="{0A466353-63A7-4BB9-9C6B-5F6C94F5278F}" destId="{80D4B6EB-41C3-41DB-A61F-8A5C38F2BD32}" srcOrd="1" destOrd="0" presId="urn:microsoft.com/office/officeart/2005/8/layout/radial5"/>
    <dgm:cxn modelId="{FA9CABB9-4E9F-411D-A5F7-DF53ED4CC807}" type="presOf" srcId="{641EE576-9D9A-4135-B0C4-31A516C9E437}" destId="{E2E0534D-6164-44EF-8772-569DBD994886}" srcOrd="0" destOrd="0" presId="urn:microsoft.com/office/officeart/2005/8/layout/radial5"/>
    <dgm:cxn modelId="{C313E0E6-B890-462D-9BD4-D8BC5E2F5711}" type="presOf" srcId="{982A807F-B38E-447C-B98D-966AF8F9E5B4}" destId="{C0CEB40A-186F-4CBF-8B0E-FACF7BCB50E5}" srcOrd="0" destOrd="0" presId="urn:microsoft.com/office/officeart/2005/8/layout/radial5"/>
    <dgm:cxn modelId="{57DD7BA2-C5B0-4081-A6A5-C52A3A5A4A08}" type="presOf" srcId="{0A466353-63A7-4BB9-9C6B-5F6C94F5278F}" destId="{B6142855-3589-42F6-8C06-4689793AE8E1}" srcOrd="0" destOrd="0" presId="urn:microsoft.com/office/officeart/2005/8/layout/radial5"/>
    <dgm:cxn modelId="{DF32F778-3E28-41F6-97E4-BE85835E2A64}" type="presOf" srcId="{0A576C5C-CC96-4AC0-8B1E-F65F5B9B5DDA}" destId="{A139687A-A59A-47D7-8724-01909D4BD400}" srcOrd="0" destOrd="0" presId="urn:microsoft.com/office/officeart/2005/8/layout/radial5"/>
    <dgm:cxn modelId="{580FDFFB-DABE-4263-A978-F35071B0DB4F}" type="presOf" srcId="{0E76EB00-2596-45E7-8C93-59F26255A47F}" destId="{4F76A31D-FC87-4A17-87A0-718EDCDF2B1A}" srcOrd="1" destOrd="0" presId="urn:microsoft.com/office/officeart/2005/8/layout/radial5"/>
    <dgm:cxn modelId="{FE9C978E-11ED-44E2-9E84-219BBE466081}" srcId="{9880EF70-1853-487E-8ED3-B5916C6BBBF6}" destId="{FB632A98-192B-4575-A266-64DC15F2CC5A}" srcOrd="1" destOrd="0" parTransId="{78E08D95-23C6-4A05-A098-97CB21D41C9E}" sibTransId="{928B9066-CEE7-4BE9-A9FE-E13D3AE609F6}"/>
    <dgm:cxn modelId="{A2A04CE6-0596-44DA-9229-D7B280969720}" type="presOf" srcId="{9880EF70-1853-487E-8ED3-B5916C6BBBF6}" destId="{530AC7F2-5FF6-47B8-A167-12B649004D39}" srcOrd="0" destOrd="0" presId="urn:microsoft.com/office/officeart/2005/8/layout/radial5"/>
    <dgm:cxn modelId="{94D14DBB-9AAD-415F-9B90-4DFECF878A3B}" type="presOf" srcId="{406D42A6-B8BC-427F-8A34-300AED57D2A2}" destId="{19795836-D66C-47A4-8407-760B06BAB0F4}" srcOrd="0" destOrd="0" presId="urn:microsoft.com/office/officeart/2005/8/layout/radial5"/>
    <dgm:cxn modelId="{F8BDDCED-ED6E-4AEF-A84F-FF0D92CC721B}" type="presOf" srcId="{DF091425-28D2-4D0C-BD75-A1945C7EE72E}" destId="{EDB5DDAC-8C1C-4CD5-BD99-6E118302C0C4}" srcOrd="0" destOrd="0" presId="urn:microsoft.com/office/officeart/2005/8/layout/radial5"/>
    <dgm:cxn modelId="{0E8120A8-C99A-43E5-A815-AEF11D71E51E}" srcId="{9880EF70-1853-487E-8ED3-B5916C6BBBF6}" destId="{DF091425-28D2-4D0C-BD75-A1945C7EE72E}" srcOrd="3" destOrd="0" parTransId="{406D42A6-B8BC-427F-8A34-300AED57D2A2}" sibTransId="{D804FB16-76E3-46F7-931E-0BC3AB35A35E}"/>
    <dgm:cxn modelId="{FB600A04-22FE-40F2-B31D-02DA2954082C}" srcId="{9880EF70-1853-487E-8ED3-B5916C6BBBF6}" destId="{7F76399B-B745-49E5-96D4-2740BFD7D9BE}" srcOrd="2" destOrd="0" parTransId="{0E76EB00-2596-45E7-8C93-59F26255A47F}" sibTransId="{8F5EA7D0-FA68-4C58-9F1D-376BA61A0912}"/>
    <dgm:cxn modelId="{054BC3FE-0805-4169-A0B4-FC0FE48B1081}" type="presOf" srcId="{7F76399B-B745-49E5-96D4-2740BFD7D9BE}" destId="{C1ACCEF0-C4D6-49FC-95C2-C8990E1F5E33}" srcOrd="0" destOrd="0" presId="urn:microsoft.com/office/officeart/2005/8/layout/radial5"/>
    <dgm:cxn modelId="{0A3D84B7-27CF-4279-9785-4A8041C440F0}" type="presOf" srcId="{FB632A98-192B-4575-A266-64DC15F2CC5A}" destId="{B3091450-BB29-4EBF-B2DC-D261DCE1C711}" srcOrd="0" destOrd="0" presId="urn:microsoft.com/office/officeart/2005/8/layout/radial5"/>
    <dgm:cxn modelId="{6112FF52-987D-4C43-BA0C-BE9913959BB4}" type="presParOf" srcId="{C0CEB40A-186F-4CBF-8B0E-FACF7BCB50E5}" destId="{530AC7F2-5FF6-47B8-A167-12B649004D39}" srcOrd="0" destOrd="0" presId="urn:microsoft.com/office/officeart/2005/8/layout/radial5"/>
    <dgm:cxn modelId="{CC8471B5-8525-4B00-897B-4AA0AEFCEC62}" type="presParOf" srcId="{C0CEB40A-186F-4CBF-8B0E-FACF7BCB50E5}" destId="{B6142855-3589-42F6-8C06-4689793AE8E1}" srcOrd="1" destOrd="0" presId="urn:microsoft.com/office/officeart/2005/8/layout/radial5"/>
    <dgm:cxn modelId="{6D639B29-9919-4C43-89A7-DEF4B67637AA}" type="presParOf" srcId="{B6142855-3589-42F6-8C06-4689793AE8E1}" destId="{80D4B6EB-41C3-41DB-A61F-8A5C38F2BD32}" srcOrd="0" destOrd="0" presId="urn:microsoft.com/office/officeart/2005/8/layout/radial5"/>
    <dgm:cxn modelId="{604A8265-0A2A-486D-9167-D4198A9E3B92}" type="presParOf" srcId="{C0CEB40A-186F-4CBF-8B0E-FACF7BCB50E5}" destId="{A139687A-A59A-47D7-8724-01909D4BD400}" srcOrd="2" destOrd="0" presId="urn:microsoft.com/office/officeart/2005/8/layout/radial5"/>
    <dgm:cxn modelId="{862D0FDD-5A5E-4BC5-81EA-78250E69CAA1}" type="presParOf" srcId="{C0CEB40A-186F-4CBF-8B0E-FACF7BCB50E5}" destId="{E8B091D2-746A-4AA0-9A6F-DDFB86C756AA}" srcOrd="3" destOrd="0" presId="urn:microsoft.com/office/officeart/2005/8/layout/radial5"/>
    <dgm:cxn modelId="{6EBDE1B4-6A07-4584-9EC5-3B32C3B3AF8A}" type="presParOf" srcId="{E8B091D2-746A-4AA0-9A6F-DDFB86C756AA}" destId="{4B12CB2A-F23E-4D71-B71F-E2679AF958CF}" srcOrd="0" destOrd="0" presId="urn:microsoft.com/office/officeart/2005/8/layout/radial5"/>
    <dgm:cxn modelId="{6EC9D8FA-D447-4023-BEA0-45D32132C704}" type="presParOf" srcId="{C0CEB40A-186F-4CBF-8B0E-FACF7BCB50E5}" destId="{B3091450-BB29-4EBF-B2DC-D261DCE1C711}" srcOrd="4" destOrd="0" presId="urn:microsoft.com/office/officeart/2005/8/layout/radial5"/>
    <dgm:cxn modelId="{7FC16B14-CE3E-4E7C-9A8D-70F08BE87C2C}" type="presParOf" srcId="{C0CEB40A-186F-4CBF-8B0E-FACF7BCB50E5}" destId="{52B0255F-DD4D-40C9-A741-94C1E0ECB221}" srcOrd="5" destOrd="0" presId="urn:microsoft.com/office/officeart/2005/8/layout/radial5"/>
    <dgm:cxn modelId="{59D64FA7-054B-4A4C-82FF-7A25CE0F5EBB}" type="presParOf" srcId="{52B0255F-DD4D-40C9-A741-94C1E0ECB221}" destId="{4F76A31D-FC87-4A17-87A0-718EDCDF2B1A}" srcOrd="0" destOrd="0" presId="urn:microsoft.com/office/officeart/2005/8/layout/radial5"/>
    <dgm:cxn modelId="{21E36560-3952-4D8C-AF27-B9286E77327B}" type="presParOf" srcId="{C0CEB40A-186F-4CBF-8B0E-FACF7BCB50E5}" destId="{C1ACCEF0-C4D6-49FC-95C2-C8990E1F5E33}" srcOrd="6" destOrd="0" presId="urn:microsoft.com/office/officeart/2005/8/layout/radial5"/>
    <dgm:cxn modelId="{19687F96-973A-4A04-B7E7-6BFF0CC79F40}" type="presParOf" srcId="{C0CEB40A-186F-4CBF-8B0E-FACF7BCB50E5}" destId="{19795836-D66C-47A4-8407-760B06BAB0F4}" srcOrd="7" destOrd="0" presId="urn:microsoft.com/office/officeart/2005/8/layout/radial5"/>
    <dgm:cxn modelId="{81B531AD-4E3A-4EB2-86CB-146ADCD1F17D}" type="presParOf" srcId="{19795836-D66C-47A4-8407-760B06BAB0F4}" destId="{D8B59770-C368-4843-BB89-3E0FB6912DE0}" srcOrd="0" destOrd="0" presId="urn:microsoft.com/office/officeart/2005/8/layout/radial5"/>
    <dgm:cxn modelId="{199A9BB1-56DC-4D70-BA35-EC46735784B7}" type="presParOf" srcId="{C0CEB40A-186F-4CBF-8B0E-FACF7BCB50E5}" destId="{EDB5DDAC-8C1C-4CD5-BD99-6E118302C0C4}" srcOrd="8" destOrd="0" presId="urn:microsoft.com/office/officeart/2005/8/layout/radial5"/>
    <dgm:cxn modelId="{9B03D888-3B5D-44A0-9289-00B21BAABE9D}" type="presParOf" srcId="{C0CEB40A-186F-4CBF-8B0E-FACF7BCB50E5}" destId="{B36C011A-9C6D-4D22-9EA9-8634636F6CD8}" srcOrd="9" destOrd="0" presId="urn:microsoft.com/office/officeart/2005/8/layout/radial5"/>
    <dgm:cxn modelId="{F74EB4DD-1B9F-47C6-8096-4F70D20ECDF2}" type="presParOf" srcId="{B36C011A-9C6D-4D22-9EA9-8634636F6CD8}" destId="{520DFC17-784D-4D34-ABC4-A96F9E1A85ED}" srcOrd="0" destOrd="0" presId="urn:microsoft.com/office/officeart/2005/8/layout/radial5"/>
    <dgm:cxn modelId="{8DE632E7-289C-4AF4-8361-BC0B9D69A994}" type="presParOf" srcId="{C0CEB40A-186F-4CBF-8B0E-FACF7BCB50E5}" destId="{E2E0534D-6164-44EF-8772-569DBD994886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0AC7F2-5FF6-47B8-A167-12B649004D39}">
      <dsp:nvSpPr>
        <dsp:cNvPr id="0" name=""/>
        <dsp:cNvSpPr/>
      </dsp:nvSpPr>
      <dsp:spPr>
        <a:xfrm>
          <a:off x="2987820" y="2397919"/>
          <a:ext cx="3132862" cy="1710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Виды </a:t>
          </a:r>
          <a:r>
            <a:rPr lang="ru-RU" sz="2500" kern="1200" dirty="0" err="1" smtClean="0"/>
            <a:t>кибербуллинга</a:t>
          </a:r>
          <a:endParaRPr lang="ru-RU" sz="2500" kern="1200" dirty="0"/>
        </a:p>
      </dsp:txBody>
      <dsp:txXfrm>
        <a:off x="3446617" y="2648353"/>
        <a:ext cx="2215268" cy="1209200"/>
      </dsp:txXfrm>
    </dsp:sp>
    <dsp:sp modelId="{B6142855-3589-42F6-8C06-4689793AE8E1}">
      <dsp:nvSpPr>
        <dsp:cNvPr id="0" name=""/>
        <dsp:cNvSpPr/>
      </dsp:nvSpPr>
      <dsp:spPr>
        <a:xfrm rot="16200000">
          <a:off x="4372978" y="1775444"/>
          <a:ext cx="362546" cy="5814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4427360" y="1946111"/>
        <a:ext cx="253782" cy="348853"/>
      </dsp:txXfrm>
    </dsp:sp>
    <dsp:sp modelId="{A139687A-A59A-47D7-8724-01909D4BD400}">
      <dsp:nvSpPr>
        <dsp:cNvPr id="0" name=""/>
        <dsp:cNvSpPr/>
      </dsp:nvSpPr>
      <dsp:spPr>
        <a:xfrm>
          <a:off x="3699217" y="3801"/>
          <a:ext cx="1710068" cy="1710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 smtClean="0"/>
            <a:t>Троллинг</a:t>
          </a:r>
          <a:endParaRPr lang="ru-RU" sz="2200" kern="1200" dirty="0"/>
        </a:p>
      </dsp:txBody>
      <dsp:txXfrm>
        <a:off x="3949651" y="254235"/>
        <a:ext cx="1209200" cy="1209200"/>
      </dsp:txXfrm>
    </dsp:sp>
    <dsp:sp modelId="{E8B091D2-746A-4AA0-9A6F-DDFB86C756AA}">
      <dsp:nvSpPr>
        <dsp:cNvPr id="0" name=""/>
        <dsp:cNvSpPr/>
      </dsp:nvSpPr>
      <dsp:spPr>
        <a:xfrm rot="20624890">
          <a:off x="6162294" y="2406343"/>
          <a:ext cx="597860" cy="5814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6165779" y="2547036"/>
        <a:ext cx="423433" cy="348853"/>
      </dsp:txXfrm>
    </dsp:sp>
    <dsp:sp modelId="{B3091450-BB29-4EBF-B2DC-D261DCE1C711}">
      <dsp:nvSpPr>
        <dsp:cNvPr id="0" name=""/>
        <dsp:cNvSpPr/>
      </dsp:nvSpPr>
      <dsp:spPr>
        <a:xfrm>
          <a:off x="6984784" y="1440149"/>
          <a:ext cx="1710068" cy="1710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 smtClean="0"/>
            <a:t>Аутинг</a:t>
          </a:r>
          <a:endParaRPr lang="ru-RU" sz="2200" kern="1200" dirty="0"/>
        </a:p>
      </dsp:txBody>
      <dsp:txXfrm>
        <a:off x="7235218" y="1690583"/>
        <a:ext cx="1209200" cy="1209200"/>
      </dsp:txXfrm>
    </dsp:sp>
    <dsp:sp modelId="{52B0255F-DD4D-40C9-A741-94C1E0ECB221}">
      <dsp:nvSpPr>
        <dsp:cNvPr id="0" name=""/>
        <dsp:cNvSpPr/>
      </dsp:nvSpPr>
      <dsp:spPr>
        <a:xfrm rot="2226366">
          <a:off x="5586548" y="3933564"/>
          <a:ext cx="503474" cy="5814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5601840" y="4004288"/>
        <a:ext cx="352432" cy="348853"/>
      </dsp:txXfrm>
    </dsp:sp>
    <dsp:sp modelId="{C1ACCEF0-C4D6-49FC-95C2-C8990E1F5E33}">
      <dsp:nvSpPr>
        <dsp:cNvPr id="0" name=""/>
        <dsp:cNvSpPr/>
      </dsp:nvSpPr>
      <dsp:spPr>
        <a:xfrm>
          <a:off x="5670505" y="4338603"/>
          <a:ext cx="2898445" cy="1710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Домогательство</a:t>
          </a:r>
          <a:endParaRPr lang="ru-RU" sz="2200" kern="1200" dirty="0"/>
        </a:p>
      </dsp:txBody>
      <dsp:txXfrm>
        <a:off x="6094972" y="4589037"/>
        <a:ext cx="2049511" cy="1209200"/>
      </dsp:txXfrm>
    </dsp:sp>
    <dsp:sp modelId="{19795836-D66C-47A4-8407-760B06BAB0F4}">
      <dsp:nvSpPr>
        <dsp:cNvPr id="0" name=""/>
        <dsp:cNvSpPr/>
      </dsp:nvSpPr>
      <dsp:spPr>
        <a:xfrm rot="8480333">
          <a:off x="3124088" y="3926161"/>
          <a:ext cx="450640" cy="5814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3244467" y="4000218"/>
        <a:ext cx="315448" cy="348853"/>
      </dsp:txXfrm>
    </dsp:sp>
    <dsp:sp modelId="{EDB5DDAC-8C1C-4CD5-BD99-6E118302C0C4}">
      <dsp:nvSpPr>
        <dsp:cNvPr id="0" name=""/>
        <dsp:cNvSpPr/>
      </dsp:nvSpPr>
      <dsp:spPr>
        <a:xfrm>
          <a:off x="720079" y="4320470"/>
          <a:ext cx="2862192" cy="1710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 smtClean="0"/>
            <a:t>Диссинг</a:t>
          </a:r>
          <a:endParaRPr lang="ru-RU" sz="2200" kern="1200" dirty="0"/>
        </a:p>
      </dsp:txBody>
      <dsp:txXfrm>
        <a:off x="1139237" y="4570904"/>
        <a:ext cx="2023876" cy="1209200"/>
      </dsp:txXfrm>
    </dsp:sp>
    <dsp:sp modelId="{B36C011A-9C6D-4D22-9EA9-8634636F6CD8}">
      <dsp:nvSpPr>
        <dsp:cNvPr id="0" name=""/>
        <dsp:cNvSpPr/>
      </dsp:nvSpPr>
      <dsp:spPr>
        <a:xfrm rot="11991283">
          <a:off x="2526686" y="2325772"/>
          <a:ext cx="529973" cy="5814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2680953" y="2469057"/>
        <a:ext cx="370981" cy="348853"/>
      </dsp:txXfrm>
    </dsp:sp>
    <dsp:sp modelId="{E2E0534D-6164-44EF-8772-569DBD994886}">
      <dsp:nvSpPr>
        <dsp:cNvPr id="0" name=""/>
        <dsp:cNvSpPr/>
      </dsp:nvSpPr>
      <dsp:spPr>
        <a:xfrm>
          <a:off x="648068" y="1296145"/>
          <a:ext cx="1710068" cy="1710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Бойкот</a:t>
          </a:r>
          <a:endParaRPr lang="ru-RU" sz="2200" kern="1200" dirty="0"/>
        </a:p>
      </dsp:txBody>
      <dsp:txXfrm>
        <a:off x="898502" y="1546579"/>
        <a:ext cx="1209200" cy="1209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412A08C-7DF6-47F2-9F96-BD6A77DC0CF5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DB73BD9-A75E-4C57-8B6D-09182652799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4891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26D11-1FD1-49EB-958F-5E4588FC0095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419348-C911-4D74-B9DD-3FCC7B03F42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685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F8DCE-B7C2-4794-A620-13C5D5B7D263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EAADF-66FD-454D-ACAB-6B406FBE0DF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03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7DA77-204E-4956-B249-73BD6B0D0DF2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639C21-E8D4-4ADF-8934-33B4931E255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84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00B13-C604-4B16-97AF-E5B6064B2278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07FAE-00A4-4EAD-A817-B641869E16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061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786E8-0796-4098-99C6-14A9EFBBD31C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B6C97-EA0A-4FBE-BD09-310EBDCAA01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854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A792E-CE61-47B3-99D8-EB6544CD8FC3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14B1A-02DF-437E-9DDE-C1FC0589101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4875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9858C-6FFE-4E00-83A4-5B38AA31CD3B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CF913-0A2D-44F9-A197-84F7C06408D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366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80997-F74E-4E7D-BA08-96F6513DE5CA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0CDBD-50B0-41A6-8D94-7D801B689E0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780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A2000-342E-4F3D-9B74-A2046DCA9F27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C17BF-8D80-4CA9-A705-FE197F719D0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7063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C6438-56E5-4D1C-94A7-FB062CFFE4FE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5FD42-0878-40FF-97CA-BA3E18663AD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1952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4DBEA-966D-40B4-BE29-C4F230847A25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CD7065-7B40-49D0-A538-73200A4BE2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649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28D52-9D09-480E-A80E-6F55E9CC5018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015D9-7D2D-4A2A-813D-3A8E76DD027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0940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B1351-B166-4120-B73B-F425098EBDC9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76F3E-C9E0-49AB-8F4F-4889B1ABC94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980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02B49-A7B8-4639-A7DC-ED81A1E1E764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5DE88-4B54-4D0D-A7A8-F3643BC8140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0196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34E87-BAFD-4ADB-B175-5B7DC5617FAC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25D70-0443-4BAF-810A-4404C62A204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246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D009-1F3E-4B16-89D6-C9D5E6B210B7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5ACB0-C9D5-42AA-BFED-DDB3473AE53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162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792E2-AC7B-40E3-8BDC-5FA1D3B6912B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148E84-8388-4424-901D-84374EA9198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130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32832-09F0-407B-9EA8-8B56A7B93E2B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26D00-3C16-4021-B216-278EDC2EB87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575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8F030-AF91-4927-B886-84E80721144C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D538B-C802-4D0A-A6C8-6A10829C37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955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537B5-7D00-438B-9082-684AD4DB2DDD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18050-1A6E-4A40-9694-B11D6E01D65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842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239B5-A0BC-4EA5-83E9-2B6E683D9999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73473-8497-44E6-A283-41EE6A80C25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674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518F1-14EC-45E4-85E1-FC7FF4F45280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FFA92-6A85-43FB-B21E-25CB09F8052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059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8FB4491-A1B2-4C6C-9178-27F6432874F3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DD45B2F8-1E7A-4271-BC31-473BF0471C15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1031" name="Рисунок 14" descr="5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1AFD03-734D-4C2C-81C2-8921DDD6AD2A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0D27D153-42D5-484C-8281-DA8EC8BE5EB5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2055" name="Рисунок 14" descr="6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W_XwekfKdnY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683568" y="620688"/>
            <a:ext cx="8178328" cy="1728192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Киберугрозы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основные методы защиты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076" name="Подзаголовок 2"/>
          <p:cNvSpPr txBox="1">
            <a:spLocks/>
          </p:cNvSpPr>
          <p:nvPr/>
        </p:nvSpPr>
        <p:spPr bwMode="auto">
          <a:xfrm>
            <a:off x="210096" y="3501008"/>
            <a:ext cx="2786062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Преподаватель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Абайханов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Б.М.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6694203"/>
              </p:ext>
            </p:extLst>
          </p:nvPr>
        </p:nvGraphicFramePr>
        <p:xfrm>
          <a:off x="35496" y="332656"/>
          <a:ext cx="9108504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721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8958"/>
          </a:xfrm>
        </p:spPr>
        <p:txBody>
          <a:bodyPr/>
          <a:lstStyle/>
          <a:p>
            <a:r>
              <a:rPr lang="ru-RU" dirty="0" smtClean="0"/>
              <a:t>Как защититься от </a:t>
            </a:r>
            <a:r>
              <a:rPr lang="ru-RU" dirty="0" err="1" smtClean="0"/>
              <a:t>кибербуллинга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Ни выкладывать личные данные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Ни общаться с незнакомцами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Не </a:t>
            </a:r>
            <a:r>
              <a:rPr lang="ru-RU" dirty="0"/>
              <a:t>высказываться негативно о других в виртуальной </a:t>
            </a:r>
            <a:r>
              <a:rPr lang="ru-RU" dirty="0" smtClean="0"/>
              <a:t>среде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Игнорировать агрессию и угрозы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Читать просветительские статьи, а также использовать специальные приложения для защиты</a:t>
            </a:r>
          </a:p>
        </p:txBody>
      </p:sp>
    </p:spTree>
    <p:extLst>
      <p:ext uri="{BB962C8B-B14F-4D97-AF65-F5344CB8AC3E}">
        <p14:creationId xmlns:p14="http://schemas.microsoft.com/office/powerpoint/2010/main" val="27831897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91646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8340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f2.ppt-online.org/files2/slide/n/NnZ1wTK5e4PAq9tkJWlFy6mpLVO7XjQUfGYrMhEaz/slid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8712968" cy="532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Ребус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8568951" cy="2928238"/>
          </a:xfrm>
        </p:spPr>
      </p:pic>
    </p:spTree>
    <p:extLst>
      <p:ext uri="{BB962C8B-B14F-4D97-AF65-F5344CB8AC3E}">
        <p14:creationId xmlns:p14="http://schemas.microsoft.com/office/powerpoint/2010/main" val="54852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Киберугроза</a:t>
            </a:r>
            <a:endParaRPr lang="ru-RU" dirty="0"/>
          </a:p>
        </p:txBody>
      </p:sp>
      <p:sp>
        <p:nvSpPr>
          <p:cNvPr id="6" name="TextBox 14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47208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00"/>
              </a:lnSpc>
            </a:pPr>
            <a:r>
              <a:rPr lang="en-US" sz="2004" spc="-20" dirty="0" err="1">
                <a:solidFill>
                  <a:srgbClr val="000000"/>
                </a:solidFill>
                <a:latin typeface="Inter Bold"/>
              </a:rPr>
              <a:t>Киберугроза</a:t>
            </a:r>
            <a:r>
              <a:rPr lang="en-US" sz="2004" spc="-20" dirty="0">
                <a:solidFill>
                  <a:srgbClr val="000000"/>
                </a:solidFill>
                <a:latin typeface="Inter Bold"/>
              </a:rPr>
              <a:t> 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–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это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незаконное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проникновение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или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угроза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вредоносного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проникновения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в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чужое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виртуальное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пространство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.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Киберугроза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может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воздействовать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на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информационное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пространство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компьютера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, в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котором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находятся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сведения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,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хранятся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материалы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физического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или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виртуального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устройства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.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Атака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обычно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поражает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носитель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данных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,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специально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предназначенный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для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их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хранения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,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обработки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и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передачи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личной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информации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 </a:t>
            </a:r>
            <a:r>
              <a:rPr lang="en-US" sz="2004" spc="-20" dirty="0" err="1">
                <a:solidFill>
                  <a:srgbClr val="000000"/>
                </a:solidFill>
                <a:latin typeface="Inter"/>
              </a:rPr>
              <a:t>пользователя</a:t>
            </a:r>
            <a:r>
              <a:rPr lang="en-US" sz="2004" spc="-20" dirty="0">
                <a:solidFill>
                  <a:srgbClr val="000000"/>
                </a:solidFill>
                <a:latin typeface="Inter"/>
              </a:rPr>
              <a:t>. </a:t>
            </a:r>
            <a:r>
              <a:rPr lang="ru-RU" sz="2400" u="sng" dirty="0">
                <a:hlinkClick r:id="rId2"/>
              </a:rPr>
              <a:t>https://youtu.be/W_XwekfKdnY</a:t>
            </a:r>
            <a:endParaRPr lang="ru-RU" sz="2400" dirty="0"/>
          </a:p>
          <a:p>
            <a:pPr algn="l">
              <a:lnSpc>
                <a:spcPts val="4100"/>
              </a:lnSpc>
            </a:pPr>
            <a:endParaRPr lang="en-US" sz="2004" spc="-20" dirty="0">
              <a:solidFill>
                <a:srgbClr val="000000"/>
              </a:solidFill>
              <a:latin typeface="Inter"/>
            </a:endParaRPr>
          </a:p>
        </p:txBody>
      </p:sp>
    </p:spTree>
    <p:extLst>
      <p:ext uri="{BB962C8B-B14F-4D97-AF65-F5344CB8AC3E}">
        <p14:creationId xmlns:p14="http://schemas.microsoft.com/office/powerpoint/2010/main" val="17264440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Киберугрозы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Вирусы</a:t>
            </a:r>
          </a:p>
          <a:p>
            <a:r>
              <a:rPr lang="ru-RU" dirty="0" smtClean="0"/>
              <a:t>Спам</a:t>
            </a:r>
          </a:p>
          <a:p>
            <a:r>
              <a:rPr lang="ru-RU" dirty="0" err="1" smtClean="0"/>
              <a:t>Фишинг</a:t>
            </a:r>
            <a:endParaRPr lang="ru-RU" dirty="0" smtClean="0"/>
          </a:p>
          <a:p>
            <a:r>
              <a:rPr lang="ru-RU" dirty="0" smtClean="0"/>
              <a:t>Удаленный взлом</a:t>
            </a:r>
          </a:p>
          <a:p>
            <a:r>
              <a:rPr lang="ru-RU" dirty="0" err="1" smtClean="0"/>
              <a:t>Кибербоулинг</a:t>
            </a:r>
            <a:endParaRPr lang="ru-RU" dirty="0" smtClean="0"/>
          </a:p>
          <a:p>
            <a:r>
              <a:rPr lang="ru-RU" dirty="0" smtClean="0"/>
              <a:t>Уязвимость программного обеспечения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1420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36" presetClass="emph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400"/>
                            </p:stCondLst>
                            <p:childTnLst>
                              <p:par>
                                <p:cTn id="17" presetID="36" presetClass="emph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650"/>
                            </p:stCondLst>
                            <p:childTnLst>
                              <p:par>
                                <p:cTn id="23" presetID="36" presetClass="emph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300"/>
                            </p:stCondLst>
                            <p:childTnLst>
                              <p:par>
                                <p:cTn id="29" presetID="36" presetClass="emph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850"/>
                            </p:stCondLst>
                            <p:childTnLst>
                              <p:par>
                                <p:cTn id="35" presetID="36" presetClass="emph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Вирус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910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200" dirty="0"/>
              <a:t>Компьютерный вирус — это </a:t>
            </a:r>
            <a:r>
              <a:rPr lang="ru-RU" sz="2200" b="1" dirty="0"/>
              <a:t>небольшая программа, которая распространяется с одного компьютера на другой и мешает работе компьютера</a:t>
            </a:r>
            <a:r>
              <a:rPr lang="ru-RU" sz="2200" dirty="0"/>
              <a:t>. Компьютерный вирус может повредить или удалить данные на компьютере, распространить его на другие компьютеры с помощью почтовой программы или даже удалить все данные на жестком диске.</a:t>
            </a:r>
          </a:p>
        </p:txBody>
      </p:sp>
      <p:pic>
        <p:nvPicPr>
          <p:cNvPr id="1026" name="Picture 2" descr="https://upload2.schoolrm.ru/iblock/fb9/fb9c86dbf68893a0b7af794ffe72423f/2a5b5557f17dea30c75ab831a8dc58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00808"/>
            <a:ext cx="4038600" cy="369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0615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«Последствия вируса»</a:t>
            </a:r>
          </a:p>
        </p:txBody>
      </p:sp>
      <p:sp>
        <p:nvSpPr>
          <p:cNvPr id="7" name="Содержимое 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КАДСИТЕ ------- ДИ****А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ТИРНРЕП ------- ПР****Р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СЙЖКОТДИ ---- ДЖ*****К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РАВЛУАТИКА -- КЛ*******А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НОЛИКОК ------ КО****И</a:t>
            </a:r>
          </a:p>
        </p:txBody>
      </p:sp>
      <p:pic>
        <p:nvPicPr>
          <p:cNvPr id="8" name="Picture 2" descr="https://im0-tub-ru.yandex.net/i?id=a80fe4c8d07ac9b0483f307d8aa4faef-l&amp;n=13"/>
          <p:cNvPicPr>
            <a:picLocks noChangeAspect="1" noChangeArrowheads="1"/>
          </p:cNvPicPr>
          <p:nvPr/>
        </p:nvPicPr>
        <p:blipFill>
          <a:blip r:embed="rId2" cstate="print"/>
          <a:srcRect l="19095" r="5905" b="11610"/>
          <a:stretch>
            <a:fillRect/>
          </a:stretch>
        </p:blipFill>
        <p:spPr bwMode="auto">
          <a:xfrm>
            <a:off x="6956890" y="2680319"/>
            <a:ext cx="896971" cy="939565"/>
          </a:xfrm>
          <a:prstGeom prst="rect">
            <a:avLst/>
          </a:prstGeom>
          <a:noFill/>
        </p:spPr>
      </p:pic>
      <p:pic>
        <p:nvPicPr>
          <p:cNvPr id="9" name="Picture 10" descr="https://im0-tub-ru.yandex.net/i?id=fe80e434d531ba522586d14b762bbedb&amp;n=13"/>
          <p:cNvPicPr>
            <a:picLocks noChangeAspect="1" noChangeArrowheads="1"/>
          </p:cNvPicPr>
          <p:nvPr/>
        </p:nvPicPr>
        <p:blipFill>
          <a:blip r:embed="rId3" cstate="print"/>
          <a:srcRect l="16406" t="14063" r="17968" b="15624"/>
          <a:stretch>
            <a:fillRect/>
          </a:stretch>
        </p:blipFill>
        <p:spPr bwMode="auto">
          <a:xfrm>
            <a:off x="6948264" y="1600200"/>
            <a:ext cx="908647" cy="973550"/>
          </a:xfrm>
          <a:prstGeom prst="rect">
            <a:avLst/>
          </a:prstGeom>
          <a:noFill/>
        </p:spPr>
      </p:pic>
      <p:pic>
        <p:nvPicPr>
          <p:cNvPr id="10" name="Picture 12" descr="http://009.iapras.ru/photos/mcafe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13000" y="3733934"/>
            <a:ext cx="973630" cy="973630"/>
          </a:xfrm>
          <a:prstGeom prst="rect">
            <a:avLst/>
          </a:prstGeom>
          <a:noFill/>
        </p:spPr>
      </p:pic>
      <p:pic>
        <p:nvPicPr>
          <p:cNvPr id="11" name="Picture 14" descr="https://im0-tub-ru.yandex.net/i?id=5a6afd23d5e052f6a06f2904a65c730a&amp;n=13"/>
          <p:cNvPicPr>
            <a:picLocks noChangeAspect="1" noChangeArrowheads="1"/>
          </p:cNvPicPr>
          <p:nvPr/>
        </p:nvPicPr>
        <p:blipFill>
          <a:blip r:embed="rId5" cstate="print"/>
          <a:srcRect l="7500" r="7499" b="17499"/>
          <a:stretch>
            <a:fillRect/>
          </a:stretch>
        </p:blipFill>
        <p:spPr bwMode="auto">
          <a:xfrm>
            <a:off x="7925870" y="2680320"/>
            <a:ext cx="973638" cy="945002"/>
          </a:xfrm>
          <a:prstGeom prst="rect">
            <a:avLst/>
          </a:prstGeom>
          <a:noFill/>
        </p:spPr>
      </p:pic>
      <p:pic>
        <p:nvPicPr>
          <p:cNvPr id="12" name="Picture 16" descr="https://im0-tub-ru.yandex.net/i?id=5413ef41be495483284b00ce2f507f71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5870" y="1600200"/>
            <a:ext cx="973638" cy="9736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7932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2.ppt-online.org/files2/slide/8/8LDQ1Oa3sqJ0ld49BTjuN7VeiXrZPMGHgEmRyC/slide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9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2917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Взлом</a:t>
            </a:r>
            <a:endParaRPr lang="ru-RU" dirty="0"/>
          </a:p>
        </p:txBody>
      </p:sp>
      <p:sp>
        <p:nvSpPr>
          <p:cNvPr id="4" name="Rectangle 3"/>
          <p:cNvSpPr txBox="1">
            <a:spLocks noGrp="1" noChangeArrowheads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0" lvl="0" indent="0">
              <a:spcBef>
                <a:spcPct val="20000"/>
              </a:spcBef>
              <a:buClr>
                <a:srgbClr val="00B050"/>
              </a:buClr>
              <a:buNone/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Надежный пароль</a:t>
            </a:r>
          </a:p>
          <a:p>
            <a:pPr marL="342900" lvl="0" indent="-342900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придумайте словосочетание</a:t>
            </a:r>
          </a:p>
          <a:p>
            <a:pPr marL="342900" lvl="0" indent="-342900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удалите пробелы между словами</a:t>
            </a:r>
          </a:p>
          <a:p>
            <a:pPr marL="342900" lvl="0" indent="-342900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сократите слова, но не меньше 7 символов </a:t>
            </a:r>
          </a:p>
          <a:p>
            <a:pPr marL="342900" lvl="0" indent="-342900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измените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РеГиСтР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букв</a:t>
            </a:r>
          </a:p>
          <a:p>
            <a:pPr marL="342900" lvl="0" indent="-342900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добавьте цифры и знаки пунктуации</a:t>
            </a:r>
          </a:p>
          <a:p>
            <a:pPr marL="342900" lvl="0" indent="-342900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меняйте пароли</a:t>
            </a:r>
          </a:p>
        </p:txBody>
      </p:sp>
    </p:spTree>
    <p:extLst>
      <p:ext uri="{BB962C8B-B14F-4D97-AF65-F5344CB8AC3E}">
        <p14:creationId xmlns:p14="http://schemas.microsoft.com/office/powerpoint/2010/main" val="33409754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00747"/>
            <a:ext cx="8229600" cy="3396605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Кибербуллинг</a:t>
            </a:r>
            <a:r>
              <a:rPr lang="ru-RU" dirty="0"/>
              <a:t> — это травля с использованием цифровых технологий, которая может происходить в </a:t>
            </a:r>
            <a:r>
              <a:rPr lang="ru-RU" dirty="0" err="1"/>
              <a:t>соцсетях</a:t>
            </a:r>
            <a:r>
              <a:rPr lang="ru-RU" dirty="0"/>
              <a:t>, мессенджерах, игровых платформах и мобильных телефонах. Это повторяющееся поведение, направленное на то, чтобы напугать, разозлить или пристыдить </a:t>
            </a:r>
            <a:r>
              <a:rPr lang="ru-RU" dirty="0" smtClean="0"/>
              <a:t>цель.</a:t>
            </a:r>
            <a:endParaRPr lang="ru-RU" dirty="0"/>
          </a:p>
        </p:txBody>
      </p:sp>
      <p:pic>
        <p:nvPicPr>
          <p:cNvPr id="3074" name="Picture 2" descr="https://avatars.dzeninfra.ru/get-zen_doc/1712337/pub_616d7c213e0b454c62e24ae9_616d954b72089b32d8d5f533/scale_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1" b="5860"/>
          <a:stretch/>
        </p:blipFill>
        <p:spPr bwMode="auto">
          <a:xfrm>
            <a:off x="0" y="0"/>
            <a:ext cx="914400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844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36" id="{5975B89E-CA56-48F5-93A2-403C639DED14}" vid="{33D9AD7B-452F-4DF5-9A13-2FBB13EF378E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36" id="{5975B89E-CA56-48F5-93A2-403C639DED14}" vid="{E8CCB94C-8CDC-4B58-9A40-5134069F0B23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236</Template>
  <TotalTime>234</TotalTime>
  <Words>214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Inter</vt:lpstr>
      <vt:lpstr>Inter Bold</vt:lpstr>
      <vt:lpstr>Wingdings</vt:lpstr>
      <vt:lpstr>Тема Office</vt:lpstr>
      <vt:lpstr>Специальное оформление</vt:lpstr>
      <vt:lpstr>Презентация PowerPoint</vt:lpstr>
      <vt:lpstr>Ребус</vt:lpstr>
      <vt:lpstr>Киберугроза</vt:lpstr>
      <vt:lpstr>Киберугрозы</vt:lpstr>
      <vt:lpstr>Вирус</vt:lpstr>
      <vt:lpstr>«Последствия вируса»</vt:lpstr>
      <vt:lpstr>Презентация PowerPoint</vt:lpstr>
      <vt:lpstr>Взлом</vt:lpstr>
      <vt:lpstr>Презентация PowerPoint</vt:lpstr>
      <vt:lpstr>Презентация PowerPoint</vt:lpstr>
      <vt:lpstr>Как защититься от кибербуллинга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Orion</dc:creator>
  <cp:lastModifiedBy>Orion</cp:lastModifiedBy>
  <cp:revision>12</cp:revision>
  <dcterms:created xsi:type="dcterms:W3CDTF">2022-11-05T15:07:04Z</dcterms:created>
  <dcterms:modified xsi:type="dcterms:W3CDTF">2022-11-06T16:04:30Z</dcterms:modified>
</cp:coreProperties>
</file>