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6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8640"/>
            <a:ext cx="6600451" cy="2262781"/>
          </a:xfrm>
        </p:spPr>
        <p:txBody>
          <a:bodyPr>
            <a:noAutofit/>
          </a:bodyPr>
          <a:lstStyle/>
          <a:p>
            <a:pPr algn="ctr"/>
            <a:r>
              <a:rPr lang="ru-RU" sz="4000" b="1" i="0" dirty="0">
                <a:solidFill>
                  <a:srgbClr val="CC0066"/>
                </a:solidFill>
                <a:effectLst/>
                <a:latin typeface="Trebuchet ms" panose="020B0603020202020204" pitchFamily="34" charset="0"/>
              </a:rPr>
              <a:t>Формирование духовности дошкольника средствами музыки.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589240"/>
            <a:ext cx="6600451" cy="1126283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/>
              <a:t>Подготовила :Краснова Е.С</a:t>
            </a:r>
          </a:p>
          <a:p>
            <a:pPr algn="r"/>
            <a:r>
              <a:rPr lang="ru-RU" sz="2000" b="1" dirty="0"/>
              <a:t>Музыкальный руководитель </a:t>
            </a:r>
          </a:p>
        </p:txBody>
      </p:sp>
    </p:spTree>
    <p:extLst>
      <p:ext uri="{BB962C8B-B14F-4D97-AF65-F5344CB8AC3E}">
        <p14:creationId xmlns:p14="http://schemas.microsoft.com/office/powerpoint/2010/main" val="4171677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Работа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6591985" cy="4426438"/>
          </a:xfrm>
        </p:spPr>
        <p:txBody>
          <a:bodyPr>
            <a:noAutofit/>
          </a:bodyPr>
          <a:lstStyle/>
          <a:p>
            <a:r>
              <a:rPr lang="ru-RU" sz="2400" dirty="0"/>
              <a:t>Воспитать ребенка нравственно с высокими духовными качествами невозможно без тесной совместной работы с семьей. Здесь важна разъяснительная работа с родителями о роли музыки в жизни ребенка, влиянии на его нравственное, психическое и физическое здоровье. Информация по этим и другим вопросам, предлагается родителям в родительских уголках, на сайте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3766500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326" y="2895600"/>
            <a:ext cx="8229600" cy="1066800"/>
          </a:xfrm>
        </p:spPr>
        <p:txBody>
          <a:bodyPr/>
          <a:lstStyle/>
          <a:p>
            <a:pPr algn="ctr"/>
            <a:r>
              <a:rPr lang="ru-RU" b="1" i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57D2BB-10B7-0005-0885-7360928BC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507736"/>
            <a:ext cx="5266928" cy="1066800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167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Музыка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1685406"/>
            <a:ext cx="6591985" cy="4225816"/>
          </a:xfrm>
        </p:spPr>
        <p:txBody>
          <a:bodyPr>
            <a:noAutofit/>
          </a:bodyPr>
          <a:lstStyle/>
          <a:p>
            <a:r>
              <a:rPr lang="ru-RU" sz="2400" dirty="0"/>
              <a:t>Музыка - это сильнейшее средство формирования интеллекта, эмоциональной культуры, чувств, нравственности. Музыкальное воспитание имеет важное значение в эстетическом и нравственном становлении личности ребенка. Средствами музыки дети приобщаются к культурной жизни, знакомятся с важными общественными событиями.</a:t>
            </a:r>
          </a:p>
        </p:txBody>
      </p:sp>
    </p:spTree>
    <p:extLst>
      <p:ext uri="{BB962C8B-B14F-4D97-AF65-F5344CB8AC3E}">
        <p14:creationId xmlns:p14="http://schemas.microsoft.com/office/powerpoint/2010/main" val="40985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Процесс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132856"/>
            <a:ext cx="6591985" cy="4282422"/>
          </a:xfrm>
        </p:spPr>
        <p:txBody>
          <a:bodyPr>
            <a:normAutofit/>
          </a:bodyPr>
          <a:lstStyle/>
          <a:p>
            <a:r>
              <a:rPr lang="ru-RU" sz="2800" dirty="0"/>
              <a:t>Духовно-нравственное воспитание, это длительный процесс, который предполагает, внутреннее изменение каждого участника, но результат его может найти отражение не сейчас, в дошкольном детстве, а гораздо позднее.</a:t>
            </a:r>
          </a:p>
        </p:txBody>
      </p:sp>
    </p:spTree>
    <p:extLst>
      <p:ext uri="{BB962C8B-B14F-4D97-AF65-F5344CB8AC3E}">
        <p14:creationId xmlns:p14="http://schemas.microsoft.com/office/powerpoint/2010/main" val="301606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Эмоциональный интеллект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1556792"/>
            <a:ext cx="6591985" cy="4354430"/>
          </a:xfrm>
        </p:spPr>
        <p:txBody>
          <a:bodyPr>
            <a:noAutofit/>
          </a:bodyPr>
          <a:lstStyle/>
          <a:p>
            <a:r>
              <a:rPr lang="ru-RU" sz="2400" dirty="0"/>
              <a:t>Приобщая детей к шедеврам мирового искусства, знакомя их с произведениями великих композиторов П. Чайковским, («Времена года»), М.И Глинкой, («Жаворонок») Д. </a:t>
            </a:r>
            <a:r>
              <a:rPr lang="ru-RU" sz="2400" dirty="0" err="1"/>
              <a:t>Кабалевским</a:t>
            </a:r>
            <a:r>
              <a:rPr lang="ru-RU" sz="2400" dirty="0"/>
              <a:t>, («Клоуны») Римским-Корсаковым («Снегурочка») и другими мы влияем на чувства, настроения ребенка, духовный, внутренний мир ребенка через его эмоции и переживания.</a:t>
            </a:r>
          </a:p>
        </p:txBody>
      </p:sp>
    </p:spTree>
    <p:extLst>
      <p:ext uri="{BB962C8B-B14F-4D97-AF65-F5344CB8AC3E}">
        <p14:creationId xmlns:p14="http://schemas.microsoft.com/office/powerpoint/2010/main" val="931973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6589199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Воспитание музыкой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6591985" cy="4642462"/>
          </a:xfrm>
        </p:spPr>
        <p:txBody>
          <a:bodyPr>
            <a:normAutofit/>
          </a:bodyPr>
          <a:lstStyle/>
          <a:p>
            <a:r>
              <a:rPr lang="ru-RU" sz="2800" dirty="0"/>
              <a:t>Музыкальное воспитание является одним из средств формирования личности ребенка. Чем раньше ребенок получит возможность познакомиться с классической и народной музыкой, тем более успешным станет его общее духовно-нравственное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1414185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Слушание музыки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7850832" cy="4642462"/>
          </a:xfrm>
        </p:spPr>
        <p:txBody>
          <a:bodyPr>
            <a:noAutofit/>
          </a:bodyPr>
          <a:lstStyle/>
          <a:p>
            <a:r>
              <a:rPr lang="ru-RU" sz="2400" dirty="0"/>
              <a:t>Музыкальная деятельность соприкасается со всеми образовательными областями, а структура музыкальных занятий способствует многогранному восприятию музыкального искусства.</a:t>
            </a:r>
          </a:p>
          <a:p>
            <a:r>
              <a:rPr lang="ru-RU" sz="2400" dirty="0"/>
              <a:t>Все виды музыкальной деятельности (музыкально - ритмические движения, слушание, пение, игра на детских музыкальных инструментах, музыкальные подвижные игры, театрализация) позволяют ребенку во всей полноте соприкоснуться с миром музыки, но основным видом   является слушание музыки.</a:t>
            </a:r>
          </a:p>
        </p:txBody>
      </p:sp>
    </p:spTree>
    <p:extLst>
      <p:ext uri="{BB962C8B-B14F-4D97-AF65-F5344CB8AC3E}">
        <p14:creationId xmlns:p14="http://schemas.microsoft.com/office/powerpoint/2010/main" val="177726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Народная музыка и игра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4"/>
            <a:ext cx="7562801" cy="4570454"/>
          </a:xfrm>
        </p:spPr>
        <p:txBody>
          <a:bodyPr>
            <a:noAutofit/>
          </a:bodyPr>
          <a:lstStyle/>
          <a:p>
            <a:r>
              <a:rPr lang="ru-RU" sz="2400" dirty="0"/>
              <a:t>Основной и самый любимый вид деятельности дошкольников –это игра. Именно она приносит малышам огромную радость. Музыкальные игры, являясь одним из видов музыкальной деятельности, так же, формируют и развивают духовные качества ребенка.</a:t>
            </a:r>
          </a:p>
          <a:p>
            <a:r>
              <a:rPr lang="ru-RU" sz="2400" dirty="0"/>
              <a:t>Использование народных игр в работе с детьми позволяет донести до детей самобытность русского народа, колорит его обычаев, своеобразие русского языка, сформировать интерес к русской народной культуре, к ее традициям.</a:t>
            </a:r>
          </a:p>
        </p:txBody>
      </p:sp>
    </p:spTree>
    <p:extLst>
      <p:ext uri="{BB962C8B-B14F-4D97-AF65-F5344CB8AC3E}">
        <p14:creationId xmlns:p14="http://schemas.microsoft.com/office/powerpoint/2010/main" val="3144639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Песня помогает раскрыться личности дошкольника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1" y="1700808"/>
            <a:ext cx="7634809" cy="4210414"/>
          </a:xfrm>
        </p:spPr>
        <p:txBody>
          <a:bodyPr>
            <a:noAutofit/>
          </a:bodyPr>
          <a:lstStyle/>
          <a:p>
            <a:r>
              <a:rPr lang="ru-RU" sz="2400" dirty="0"/>
              <a:t>Пение является одним из ведущих видов музыкальной деятельности.  Песенный жанр способствует эмоциональной отзывчивости ребенка, его творческому самовыражению в сольном, ансамблевом и хоровом исполнении народных, классических и современных песен с сопровождением и без сопровождения. </a:t>
            </a:r>
          </a:p>
          <a:p>
            <a:r>
              <a:rPr lang="ru-RU" sz="2400" dirty="0"/>
              <a:t>Песня вводит их в духовную жизнь, придавая яркую, эмоциональную окраску их мыслям. Она учит доброте, дружбе, уважению старших, любви к природе, любви к Родине, своему городу, детскому саду.</a:t>
            </a:r>
          </a:p>
        </p:txBody>
      </p:sp>
    </p:spTree>
    <p:extLst>
      <p:ext uri="{BB962C8B-B14F-4D97-AF65-F5344CB8AC3E}">
        <p14:creationId xmlns:p14="http://schemas.microsoft.com/office/powerpoint/2010/main" val="4264811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Танцы важны, как слушание и  пение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1" y="2133600"/>
            <a:ext cx="7202760" cy="3777622"/>
          </a:xfrm>
        </p:spPr>
        <p:txBody>
          <a:bodyPr>
            <a:noAutofit/>
          </a:bodyPr>
          <a:lstStyle/>
          <a:p>
            <a:r>
              <a:rPr lang="ru-RU" sz="2400" dirty="0"/>
              <a:t>Музыкально - ритмические движения так же являются важной составляющей в духовно-нравственном развитии личности ребенка. В этом плане народный танец стал бесценным сокровищем, показывающим быт, основные занятия, духовную жизнь, традиции, события, происходящие в жизни людей.   В русских народных танцах дети черпают русский нрав, обычаи, дух свободы и творчества. </a:t>
            </a:r>
          </a:p>
        </p:txBody>
      </p:sp>
    </p:spTree>
    <p:extLst>
      <p:ext uri="{BB962C8B-B14F-4D97-AF65-F5344CB8AC3E}">
        <p14:creationId xmlns:p14="http://schemas.microsoft.com/office/powerpoint/2010/main" val="2833477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</TotalTime>
  <Words>535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Georgia</vt:lpstr>
      <vt:lpstr>Trebuchet ms</vt:lpstr>
      <vt:lpstr>Trebuchet ms</vt:lpstr>
      <vt:lpstr>Wingdings 2</vt:lpstr>
      <vt:lpstr>Городская</vt:lpstr>
      <vt:lpstr>Формирование духовности дошкольника средствами музыки.</vt:lpstr>
      <vt:lpstr>Музыка</vt:lpstr>
      <vt:lpstr>Процесс обучения</vt:lpstr>
      <vt:lpstr>Эмоциональный интеллект</vt:lpstr>
      <vt:lpstr>Воспитание музыкой</vt:lpstr>
      <vt:lpstr>Слушание музыки</vt:lpstr>
      <vt:lpstr>Народная музыка и игра</vt:lpstr>
      <vt:lpstr>Песня помогает раскрыться личности дошкольника</vt:lpstr>
      <vt:lpstr>Танцы важны, как слушание и  пение</vt:lpstr>
      <vt:lpstr>Работа с родителями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музыки в воспитании духовно-нравственной культуры дошкольников</dc:title>
  <dc:creator>Екатерина Абзеппарова</dc:creator>
  <cp:lastModifiedBy>root</cp:lastModifiedBy>
  <cp:revision>9</cp:revision>
  <dcterms:created xsi:type="dcterms:W3CDTF">2022-01-11T07:34:02Z</dcterms:created>
  <dcterms:modified xsi:type="dcterms:W3CDTF">2023-04-05T11:40:33Z</dcterms:modified>
</cp:coreProperties>
</file>