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4" r:id="rId5"/>
    <p:sldId id="260" r:id="rId6"/>
    <p:sldId id="265" r:id="rId7"/>
    <p:sldId id="259" r:id="rId8"/>
    <p:sldId id="262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FF0000"/>
    <a:srgbClr val="DB8F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FA737B-1C30-4703-84EF-BD624B736709}" v="1056" dt="2023-04-05T18:33:51.5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93" d="100"/>
          <a:sy n="93" d="100"/>
        </p:scale>
        <p:origin x="-36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43E7F73-FC03-42B9-A5C6-08D0AF4A7210}"/>
              </a:ext>
            </a:extLst>
          </p:cNvPr>
          <p:cNvSpPr txBox="1"/>
          <p:nvPr/>
        </p:nvSpPr>
        <p:spPr>
          <a:xfrm>
            <a:off x="281189" y="3565302"/>
            <a:ext cx="743325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>
                <a:latin typeface="Comic Sans MS"/>
                <a:ea typeface="FangSong"/>
                <a:cs typeface="Angsana New"/>
              </a:rPr>
              <a:t>Занятие учащейся 9 «В» класса </a:t>
            </a:r>
            <a:r>
              <a:rPr lang="en-US" sz="3200" b="1" dirty="0">
                <a:latin typeface="Gill Sans MT"/>
                <a:ea typeface="FangSong"/>
                <a:cs typeface="Angsana New"/>
              </a:rPr>
              <a:t>​</a:t>
            </a:r>
          </a:p>
          <a:p>
            <a:r>
              <a:rPr lang="ru-RU" sz="3200" b="1" dirty="0">
                <a:latin typeface="Comic Sans MS"/>
                <a:ea typeface="FangSong"/>
                <a:cs typeface="Angsana New"/>
              </a:rPr>
              <a:t>МБОУ «СОШ №2 </a:t>
            </a:r>
            <a:r>
              <a:rPr lang="ru-RU" sz="3200" b="1" dirty="0" err="1">
                <a:latin typeface="Comic Sans MS"/>
                <a:ea typeface="FangSong"/>
                <a:cs typeface="Angsana New"/>
              </a:rPr>
              <a:t>ст.Архонская</a:t>
            </a:r>
            <a:r>
              <a:rPr lang="ru-RU" sz="3200" b="1" dirty="0">
                <a:latin typeface="Comic Sans MS"/>
                <a:ea typeface="FangSong"/>
                <a:cs typeface="Angsana New"/>
              </a:rPr>
              <a:t>»</a:t>
            </a:r>
            <a:r>
              <a:rPr lang="en-US" sz="3200" b="1" dirty="0">
                <a:latin typeface="Gill Sans MT"/>
                <a:ea typeface="FangSong"/>
                <a:cs typeface="Angsana New"/>
              </a:rPr>
              <a:t>​</a:t>
            </a:r>
            <a:r>
              <a:rPr lang="en-US" sz="3200" b="1" dirty="0">
                <a:latin typeface="Gill Sans MT"/>
              </a:rPr>
              <a:t/>
            </a:r>
            <a:br>
              <a:rPr lang="en-US" sz="3200" b="1" dirty="0">
                <a:latin typeface="Gill Sans MT"/>
              </a:rPr>
            </a:br>
            <a:r>
              <a:rPr lang="ru-RU" sz="3200" b="1" dirty="0" err="1">
                <a:latin typeface="Comic Sans MS"/>
                <a:ea typeface="FangSong"/>
                <a:cs typeface="Angsana New"/>
              </a:rPr>
              <a:t>Савкуевой</a:t>
            </a:r>
            <a:r>
              <a:rPr lang="ru-RU" sz="3200" b="1" dirty="0">
                <a:latin typeface="Comic Sans MS"/>
                <a:ea typeface="FangSong"/>
                <a:cs typeface="Angsana New"/>
              </a:rPr>
              <a:t> Саиды </a:t>
            </a:r>
            <a:r>
              <a:rPr lang="ru-RU" sz="3200" b="1" dirty="0" err="1">
                <a:latin typeface="Comic Sans MS"/>
                <a:ea typeface="FangSong"/>
                <a:cs typeface="Angsana New"/>
              </a:rPr>
              <a:t>Тасолтановна</a:t>
            </a:r>
            <a:r>
              <a:rPr lang="ru-RU" sz="3200" b="1" dirty="0">
                <a:latin typeface="Comic Sans MS"/>
                <a:ea typeface="FangSong"/>
                <a:cs typeface="Angsana New"/>
              </a:rPr>
              <a:t>.</a:t>
            </a:r>
            <a:endParaRPr lang="en-US" sz="3200" b="1" dirty="0">
              <a:latin typeface="Gill Sans MT"/>
              <a:ea typeface="FangSong"/>
              <a:cs typeface="Angsana New"/>
            </a:endParaRPr>
          </a:p>
        </p:txBody>
      </p:sp>
      <p:pic>
        <p:nvPicPr>
          <p:cNvPr id="3" name="Рисунок 3" descr="Изображение выглядит как пишущий прибор, канцтовары, в помещении, карандаш&#10;&#10;Автоматически созданное описание">
            <a:extLst>
              <a:ext uri="{FF2B5EF4-FFF2-40B4-BE49-F238E27FC236}">
                <a16:creationId xmlns:a16="http://schemas.microsoft.com/office/drawing/2014/main" xmlns="" id="{59C65A7F-9BE7-ED34-3E41-C38931A14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006" y="-2147"/>
            <a:ext cx="4076408" cy="68622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8BC3783-52D5-B1D1-0B2D-1E0040A5C395}"/>
              </a:ext>
            </a:extLst>
          </p:cNvPr>
          <p:cNvSpPr txBox="1"/>
          <p:nvPr/>
        </p:nvSpPr>
        <p:spPr>
          <a:xfrm>
            <a:off x="316606" y="1207394"/>
            <a:ext cx="5460105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5400" b="1" dirty="0">
                <a:cs typeface="Calibri"/>
              </a:rPr>
              <a:t>Воспитательное мероприятие.</a:t>
            </a:r>
            <a:endParaRPr lang="ru-RU" sz="54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61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F7BE8E4-CDDD-E85E-ACEB-F2718EF47A75}"/>
              </a:ext>
            </a:extLst>
          </p:cNvPr>
          <p:cNvSpPr txBox="1"/>
          <p:nvPr/>
        </p:nvSpPr>
        <p:spPr>
          <a:xfrm>
            <a:off x="1654936" y="1858853"/>
            <a:ext cx="8871396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«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Правда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 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или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 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ложь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?​</a:t>
            </a:r>
            <a:endParaRPr lang="en-US" sz="6600" b="1">
              <a:solidFill>
                <a:srgbClr val="000000"/>
              </a:solidFill>
              <a:latin typeface="Gill Sans MT"/>
              <a:cs typeface="Calibri"/>
            </a:endParaRPr>
          </a:p>
          <a:p>
            <a:pPr algn="ctr"/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Что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 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же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 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лучше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? - 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не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 </a:t>
            </a:r>
            <a:r>
              <a:rPr lang="en-US" sz="6600" b="1" dirty="0" err="1">
                <a:solidFill>
                  <a:srgbClr val="000000"/>
                </a:solidFill>
                <a:latin typeface="Gill Sans MT"/>
              </a:rPr>
              <a:t>поймёшь</a:t>
            </a:r>
            <a:r>
              <a:rPr lang="en-US" sz="6600" b="1" dirty="0">
                <a:solidFill>
                  <a:srgbClr val="000000"/>
                </a:solidFill>
                <a:latin typeface="Gill Sans MT"/>
              </a:rPr>
              <a:t>».​</a:t>
            </a:r>
            <a:endParaRPr lang="en-US" sz="6600" b="1" dirty="0">
              <a:solidFill>
                <a:srgbClr val="000000"/>
              </a:solidFill>
              <a:latin typeface="Gill Sans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8229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C02338-9FCB-B3BB-0067-89F59E2B9797}"/>
              </a:ext>
            </a:extLst>
          </p:cNvPr>
          <p:cNvSpPr txBox="1"/>
          <p:nvPr/>
        </p:nvSpPr>
        <p:spPr>
          <a:xfrm>
            <a:off x="982579" y="2453940"/>
            <a:ext cx="10226840" cy="19599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000" b="1" dirty="0">
                <a:cs typeface="Calibri"/>
              </a:rPr>
              <a:t>Цель:</a:t>
            </a:r>
            <a:r>
              <a:rPr lang="ru-RU" sz="6000" dirty="0">
                <a:cs typeface="Calibri"/>
              </a:rPr>
              <a:t> </a:t>
            </a:r>
            <a:r>
              <a:rPr lang="ru-RU" sz="6000" dirty="0">
                <a:ea typeface="+mn-lt"/>
                <a:cs typeface="+mn-lt"/>
              </a:rPr>
              <a:t>познакомиться с понятиями «правда» и «ложь»</a:t>
            </a:r>
            <a:endParaRPr lang="ru-RU" sz="60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90612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pik.pro/uploads/posts/2022-01/1643020276_1-papik-pro-p-risunok-na-temu-pravda-i-lozh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73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8F9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21EDF97-A56B-2B29-8A60-F43C9EB9378E}"/>
              </a:ext>
            </a:extLst>
          </p:cNvPr>
          <p:cNvSpPr txBox="1"/>
          <p:nvPr/>
        </p:nvSpPr>
        <p:spPr>
          <a:xfrm>
            <a:off x="238260" y="646091"/>
            <a:ext cx="6821508" cy="56938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/>
              <a:t>Работая с планшетами, соблюдайте технику безопасности! Руки должны быть сухими!​</a:t>
            </a:r>
            <a:endParaRPr lang="ru-RU" sz="2800" b="1">
              <a:cs typeface="Calibri"/>
            </a:endParaRPr>
          </a:p>
          <a:p>
            <a:r>
              <a:rPr lang="ru-RU" sz="2800" b="1" dirty="0"/>
              <a:t>​</a:t>
            </a:r>
            <a:endParaRPr lang="ru-RU" sz="2800" b="1">
              <a:cs typeface="Calibri"/>
            </a:endParaRPr>
          </a:p>
          <a:p>
            <a:pPr>
              <a:buAutoNum type="arabicPeriod"/>
            </a:pPr>
            <a:r>
              <a:rPr lang="ru-RU" sz="2800" dirty="0"/>
              <a:t>Включите планшет;</a:t>
            </a:r>
            <a:r>
              <a:rPr lang="en-US" sz="2800" dirty="0">
                <a:latin typeface="Gill Sans MT"/>
              </a:rPr>
              <a:t>​</a:t>
            </a:r>
          </a:p>
          <a:p>
            <a:pPr>
              <a:buAutoNum type="arabicPeriod"/>
            </a:pPr>
            <a:r>
              <a:rPr lang="ru-RU" sz="2800" dirty="0"/>
              <a:t>Отсканируйте QR-код;​</a:t>
            </a:r>
            <a:endParaRPr lang="ru-RU" sz="2800" dirty="0">
              <a:cs typeface="Calibri"/>
            </a:endParaRPr>
          </a:p>
          <a:p>
            <a:pPr>
              <a:buAutoNum type="arabicPeriod"/>
            </a:pPr>
            <a:r>
              <a:rPr lang="ru-RU" sz="2800" dirty="0"/>
              <a:t>Перейдите по ссылке;</a:t>
            </a:r>
            <a:r>
              <a:rPr lang="en-US" sz="2800" dirty="0">
                <a:latin typeface="Gill Sans MT"/>
              </a:rPr>
              <a:t>​</a:t>
            </a:r>
          </a:p>
          <a:p>
            <a:pPr>
              <a:buAutoNum type="arabicPeriod"/>
            </a:pPr>
            <a:r>
              <a:rPr lang="ru-RU" sz="2800" dirty="0"/>
              <a:t>Выполните упражнение;</a:t>
            </a:r>
            <a:r>
              <a:rPr lang="en-US" sz="2800" dirty="0">
                <a:latin typeface="Gill Sans MT"/>
              </a:rPr>
              <a:t>​</a:t>
            </a:r>
          </a:p>
          <a:p>
            <a:pPr>
              <a:buAutoNum type="arabicPeriod"/>
            </a:pPr>
            <a:r>
              <a:rPr lang="ru-RU" sz="2800" dirty="0"/>
              <a:t>Завершить его, нажав кнопку в правом нижнем углу;</a:t>
            </a:r>
            <a:r>
              <a:rPr lang="en-US" sz="2800" dirty="0">
                <a:latin typeface="Gill Sans MT"/>
              </a:rPr>
              <a:t>​</a:t>
            </a:r>
          </a:p>
          <a:p>
            <a:pPr>
              <a:buAutoNum type="arabicPeriod"/>
            </a:pPr>
            <a:r>
              <a:rPr lang="ru-RU" sz="2800" dirty="0"/>
              <a:t>Ознакомьтесь с результатом;</a:t>
            </a:r>
            <a:r>
              <a:rPr lang="en-US" sz="2800" dirty="0">
                <a:latin typeface="Gill Sans MT"/>
              </a:rPr>
              <a:t>​</a:t>
            </a:r>
          </a:p>
          <a:p>
            <a:pPr>
              <a:buAutoNum type="arabicPeriod"/>
            </a:pPr>
            <a:r>
              <a:rPr lang="ru-RU" sz="2800" dirty="0"/>
              <a:t>Выключите планшет и аккуратно отложить на край парты.</a:t>
            </a:r>
            <a:r>
              <a:rPr lang="en-US" sz="2800" dirty="0">
                <a:latin typeface="Gill Sans MT"/>
              </a:rPr>
              <a:t>​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C5315EA5-022B-24DA-1FB4-BD93B16F6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7470" y="962696"/>
            <a:ext cx="5093593" cy="508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5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/>
              <a:t>Работа с пословицами.</a:t>
            </a:r>
            <a:endParaRPr lang="ru-RU" sz="7200" b="1" dirty="0"/>
          </a:p>
        </p:txBody>
      </p:sp>
      <p:pic>
        <p:nvPicPr>
          <p:cNvPr id="2050" name="Picture 2" descr="https://shat-dou20.edumsko.ru/uploads/3000/2565/section/165678/bigstock-girl-and-boy-reading-the-red-b-57646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038" y="3226086"/>
            <a:ext cx="3895784" cy="320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543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4DA94AB-40C0-BEDA-708C-915DC2ECC5F0}"/>
              </a:ext>
            </a:extLst>
          </p:cNvPr>
          <p:cNvSpPr txBox="1"/>
          <p:nvPr/>
        </p:nvSpPr>
        <p:spPr>
          <a:xfrm>
            <a:off x="1365696" y="778097"/>
            <a:ext cx="946328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b="1" dirty="0">
                <a:cs typeface="Calibri"/>
              </a:rPr>
              <a:t>Работа с пословицами.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0760293-023B-A53F-19D2-2D1567267F3B}"/>
              </a:ext>
            </a:extLst>
          </p:cNvPr>
          <p:cNvSpPr txBox="1"/>
          <p:nvPr/>
        </p:nvSpPr>
        <p:spPr>
          <a:xfrm>
            <a:off x="933718" y="2108914"/>
            <a:ext cx="4596148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>
                <a:ea typeface="+mn-lt"/>
                <a:cs typeface="+mn-lt"/>
              </a:rPr>
              <a:t>Честность всего </a:t>
            </a:r>
            <a:endParaRPr lang="en-US" sz="4000" dirty="0">
              <a:ea typeface="+mn-lt"/>
              <a:cs typeface="+mn-lt"/>
            </a:endParaRPr>
          </a:p>
          <a:p>
            <a:r>
              <a:rPr lang="ru-RU" sz="4000" dirty="0">
                <a:ea typeface="+mn-lt"/>
                <a:cs typeface="+mn-lt"/>
              </a:rPr>
              <a:t>Кто правдой живёт, </a:t>
            </a:r>
            <a:endParaRPr lang="en-US" sz="4000" dirty="0">
              <a:ea typeface="+mn-lt"/>
              <a:cs typeface="+mn-lt"/>
            </a:endParaRPr>
          </a:p>
          <a:p>
            <a:r>
              <a:rPr lang="ru-RU" sz="4000" dirty="0">
                <a:ea typeface="+mn-lt"/>
                <a:cs typeface="+mn-lt"/>
              </a:rPr>
              <a:t>Ложь человека</a:t>
            </a:r>
            <a:endParaRPr lang="en-US" sz="4000" dirty="0">
              <a:ea typeface="+mn-lt"/>
              <a:cs typeface="+mn-lt"/>
            </a:endParaRPr>
          </a:p>
          <a:p>
            <a:r>
              <a:rPr lang="ru-RU" sz="4000" dirty="0">
                <a:ea typeface="+mn-lt"/>
                <a:cs typeface="+mn-lt"/>
              </a:rPr>
              <a:t>Правду в мешке </a:t>
            </a:r>
            <a:endParaRPr lang="en-US" sz="4000">
              <a:ea typeface="+mn-lt"/>
              <a:cs typeface="+mn-lt"/>
            </a:endParaRPr>
          </a:p>
          <a:p>
            <a:endParaRPr lang="ru-RU" sz="4000" dirty="0">
              <a:ea typeface="+mn-lt"/>
              <a:cs typeface="+mn-lt"/>
            </a:endParaRPr>
          </a:p>
          <a:p>
            <a:endParaRPr lang="en-US" sz="2400"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7AA74EA-0583-88C8-87F7-438070388477}"/>
              </a:ext>
            </a:extLst>
          </p:cNvPr>
          <p:cNvSpPr txBox="1"/>
          <p:nvPr/>
        </p:nvSpPr>
        <p:spPr>
          <a:xfrm>
            <a:off x="5218091" y="2706710"/>
            <a:ext cx="773376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/>
              <a:t>тот добро наживёт.​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632381E-E48E-D032-8FEB-9E9800C0115A}"/>
              </a:ext>
            </a:extLst>
          </p:cNvPr>
          <p:cNvSpPr txBox="1"/>
          <p:nvPr/>
        </p:nvSpPr>
        <p:spPr>
          <a:xfrm>
            <a:off x="4187780" y="3318457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/>
              <a:t> не красит.​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548BF3D-CC0C-1C1A-86C4-7EFDDB9FB43D}"/>
              </a:ext>
            </a:extLst>
          </p:cNvPr>
          <p:cNvSpPr txBox="1"/>
          <p:nvPr/>
        </p:nvSpPr>
        <p:spPr>
          <a:xfrm>
            <a:off x="4509751" y="3919470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/>
              <a:t>не утаишь.​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EB4636F-CAB3-AB18-520F-D12B8589E436}"/>
              </a:ext>
            </a:extLst>
          </p:cNvPr>
          <p:cNvSpPr txBox="1"/>
          <p:nvPr/>
        </p:nvSpPr>
        <p:spPr>
          <a:xfrm>
            <a:off x="4427111" y="2106232"/>
            <a:ext cx="240137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000" dirty="0">
                <a:cs typeface="Calibri"/>
              </a:rPr>
              <a:t>дороже.</a:t>
            </a:r>
          </a:p>
        </p:txBody>
      </p:sp>
    </p:spTree>
    <p:extLst>
      <p:ext uri="{BB962C8B-B14F-4D97-AF65-F5344CB8AC3E}">
        <p14:creationId xmlns:p14="http://schemas.microsoft.com/office/powerpoint/2010/main" val="341559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F191418-0251-B5F7-7196-B69A972CA24D}"/>
              </a:ext>
            </a:extLst>
          </p:cNvPr>
          <p:cNvSpPr txBox="1"/>
          <p:nvPr/>
        </p:nvSpPr>
        <p:spPr>
          <a:xfrm>
            <a:off x="2535528" y="576866"/>
            <a:ext cx="712362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5400" b="1" dirty="0">
                <a:cs typeface="Calibri"/>
              </a:rPr>
              <a:t>Работа с карточками.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E62307C-E05F-1F7E-6418-52B323637ABA}"/>
              </a:ext>
            </a:extLst>
          </p:cNvPr>
          <p:cNvSpPr txBox="1"/>
          <p:nvPr/>
        </p:nvSpPr>
        <p:spPr>
          <a:xfrm>
            <a:off x="517302" y="1976908"/>
            <a:ext cx="11447170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err="1"/>
              <a:t>Правила</a:t>
            </a:r>
            <a:r>
              <a:rPr lang="en-US" sz="3200" dirty="0"/>
              <a:t> </a:t>
            </a:r>
            <a:r>
              <a:rPr lang="en-US" sz="3200" err="1"/>
              <a:t>честного</a:t>
            </a:r>
            <a:r>
              <a:rPr lang="en-US" sz="3200" dirty="0"/>
              <a:t> </a:t>
            </a:r>
            <a:r>
              <a:rPr lang="en-US" sz="3200" err="1"/>
              <a:t>поведения</a:t>
            </a:r>
            <a:endParaRPr lang="en-US" sz="3200">
              <a:cs typeface="Calibri"/>
            </a:endParaRPr>
          </a:p>
          <a:p>
            <a:pPr marL="514350" indent="-514350">
              <a:buAutoNum type="arabicParenR"/>
            </a:pPr>
            <a:r>
              <a:rPr lang="en-US" sz="3200" dirty="0" err="1"/>
              <a:t>Сказал</a:t>
            </a:r>
            <a:r>
              <a:rPr lang="en-US" sz="3200" dirty="0"/>
              <a:t> – __________.  2) </a:t>
            </a:r>
            <a:r>
              <a:rPr lang="en-US" sz="3200" dirty="0" err="1"/>
              <a:t>Не</a:t>
            </a:r>
            <a:r>
              <a:rPr lang="en-US" sz="3200" dirty="0"/>
              <a:t> </a:t>
            </a:r>
            <a:r>
              <a:rPr lang="en-US" sz="3200" dirty="0" err="1"/>
              <a:t>уверен</a:t>
            </a:r>
            <a:r>
              <a:rPr lang="en-US" sz="3200" dirty="0"/>
              <a:t> – __________. </a:t>
            </a:r>
            <a:endParaRPr lang="en-US" sz="3200" dirty="0">
              <a:cs typeface="Calibri"/>
            </a:endParaRPr>
          </a:p>
          <a:p>
            <a:r>
              <a:rPr lang="en-US" sz="3200" dirty="0"/>
              <a:t>3) </a:t>
            </a:r>
            <a:r>
              <a:rPr lang="en-US" sz="3200" err="1"/>
              <a:t>Ошибся</a:t>
            </a:r>
            <a:r>
              <a:rPr lang="en-US" sz="3200" dirty="0"/>
              <a:t> – __________. 4) </a:t>
            </a:r>
            <a:r>
              <a:rPr lang="en-US" sz="3200" err="1"/>
              <a:t>Говори</a:t>
            </a:r>
            <a:r>
              <a:rPr lang="en-US" sz="3200" dirty="0"/>
              <a:t> </a:t>
            </a:r>
            <a:r>
              <a:rPr lang="en-US" sz="3200" err="1"/>
              <a:t>только</a:t>
            </a:r>
            <a:r>
              <a:rPr lang="en-US" sz="3200" dirty="0"/>
              <a:t> </a:t>
            </a:r>
            <a:r>
              <a:rPr lang="en-US" sz="3200" err="1"/>
              <a:t>то</a:t>
            </a:r>
            <a:r>
              <a:rPr lang="en-US" sz="3200" dirty="0"/>
              <a:t>, </a:t>
            </a:r>
            <a:r>
              <a:rPr lang="en-US" sz="3200" err="1"/>
              <a:t>что</a:t>
            </a:r>
            <a:r>
              <a:rPr lang="en-US" sz="3200" dirty="0"/>
              <a:t> _________. </a:t>
            </a:r>
            <a:endParaRPr lang="en-US" sz="3200" dirty="0">
              <a:cs typeface="Calibri"/>
            </a:endParaRPr>
          </a:p>
          <a:p>
            <a:r>
              <a:rPr lang="en-US" sz="3200" dirty="0"/>
              <a:t>6) </a:t>
            </a:r>
            <a:r>
              <a:rPr lang="en-US" sz="3200" err="1"/>
              <a:t>Поступай</a:t>
            </a:r>
            <a:r>
              <a:rPr lang="en-US" sz="3200" dirty="0"/>
              <a:t> </a:t>
            </a:r>
            <a:r>
              <a:rPr lang="en-US" sz="3200" err="1"/>
              <a:t>только</a:t>
            </a:r>
            <a:r>
              <a:rPr lang="en-US" sz="3200" dirty="0"/>
              <a:t> __________.</a:t>
            </a:r>
            <a:endParaRPr lang="en-US" sz="3200" dirty="0">
              <a:cs typeface="Calibri"/>
            </a:endParaRPr>
          </a:p>
          <a:p>
            <a:endParaRPr lang="en-US" sz="3200" dirty="0"/>
          </a:p>
          <a:p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Слова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для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справок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сделай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не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обещай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думаешь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признайся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честно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 </a:t>
            </a:r>
            <a:endParaRPr lang="en-US" sz="3200">
              <a:solidFill>
                <a:schemeClr val="tx1">
                  <a:lumMod val="85000"/>
                  <a:lumOff val="1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6624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человек, ребенок, детская площад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2BA9352-EFE1-EB0B-4AA1-27C8EE6D7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442" y="1438081"/>
            <a:ext cx="7723030" cy="51889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94C2F71-68C7-BF66-02C3-2C0ADB9FD7C6}"/>
              </a:ext>
            </a:extLst>
          </p:cNvPr>
          <p:cNvSpPr txBox="1"/>
          <p:nvPr/>
        </p:nvSpPr>
        <p:spPr>
          <a:xfrm>
            <a:off x="1891584" y="197842"/>
            <a:ext cx="9382794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cs typeface="Calibri"/>
              </a:rPr>
              <a:t>Семья - это моя крепость! Честность очень нужна каждой семье, т.к. делает её счастливой.</a:t>
            </a:r>
          </a:p>
        </p:txBody>
      </p:sp>
    </p:spTree>
    <p:extLst>
      <p:ext uri="{BB962C8B-B14F-4D97-AF65-F5344CB8AC3E}">
        <p14:creationId xmlns:p14="http://schemas.microsoft.com/office/powerpoint/2010/main" val="40907030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61</Words>
  <Application>Microsoft Office PowerPoint</Application>
  <PresentationFormat>Произвольный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Надежда</cp:lastModifiedBy>
  <cp:revision>257</cp:revision>
  <dcterms:created xsi:type="dcterms:W3CDTF">2023-04-05T17:11:47Z</dcterms:created>
  <dcterms:modified xsi:type="dcterms:W3CDTF">2023-04-05T20:40:00Z</dcterms:modified>
</cp:coreProperties>
</file>