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5571D-9E52-4754-9C78-C7676901379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7D265-8DC9-43BA-BB4D-05C1C56E6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5571D-9E52-4754-9C78-C7676901379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7D265-8DC9-43BA-BB4D-05C1C56E6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5571D-9E52-4754-9C78-C7676901379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7D265-8DC9-43BA-BB4D-05C1C56E6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5571D-9E52-4754-9C78-C7676901379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7D265-8DC9-43BA-BB4D-05C1C56E6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5571D-9E52-4754-9C78-C7676901379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7D265-8DC9-43BA-BB4D-05C1C56E6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5571D-9E52-4754-9C78-C7676901379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7D265-8DC9-43BA-BB4D-05C1C56E6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5571D-9E52-4754-9C78-C7676901379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7D265-8DC9-43BA-BB4D-05C1C56E6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5571D-9E52-4754-9C78-C7676901379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7D265-8DC9-43BA-BB4D-05C1C56E6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5571D-9E52-4754-9C78-C7676901379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7D265-8DC9-43BA-BB4D-05C1C56E6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5571D-9E52-4754-9C78-C7676901379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7D265-8DC9-43BA-BB4D-05C1C56E6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5571D-9E52-4754-9C78-C7676901379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7D265-8DC9-43BA-BB4D-05C1C56E6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5571D-9E52-4754-9C78-C7676901379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7D265-8DC9-43BA-BB4D-05C1C56E6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P4f6ZJYmt4E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_mMW45U4QE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raemsa.ru/igry-dlja-detej/poznavatelnye-igry/uchim-vremena-goda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NjIGHayRNs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6D0JC3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goo.gl/RiKtfX" TargetMode="External"/><Relationship Id="rId4" Type="http://schemas.openxmlformats.org/officeDocument/2006/relationships/hyperlink" Target="http://goo.gl/f4s6io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raemsa.ru/igry-dlja-detej/zagadki-rebusy-sharady/detskie-zagadki-ovoshi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kinderbox.ru/skazka-yabloko/" TargetMode="External"/><Relationship Id="rId4" Type="http://schemas.openxmlformats.org/officeDocument/2006/relationships/hyperlink" Target="https://www.igraemsa.ru/igry-dlja-detej/igry-na-vnimanie-i-pamjat/poisk-predmetov/najdi-na-kartinke-ogoro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soch.ru/levitan/i.i.-levitana-zolotaya-osen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s://fb.ru/misc/i/gallery/29043/813292.jpg" TargetMode="External"/><Relationship Id="rId4" Type="http://schemas.openxmlformats.org/officeDocument/2006/relationships/hyperlink" Target="https://www.igraemsa.ru/igry-dlja-detej/risovalki/dlja-devochek/raskraska-osennie-listy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raemsa.ru/igry-dlja-detej/pazly/kompjuternyj-pazl-gribnoj-dozhdik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youtu.be/NXI63Q0_43U" TargetMode="External"/><Relationship Id="rId4" Type="http://schemas.openxmlformats.org/officeDocument/2006/relationships/hyperlink" Target="https://youtu.be/vZtbJ_HH2_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e/1FAIpQLSdEf6f1qgDgy768dq0RKZU2cPYqHyBO0eWdGpwyHdd73IKh-Q/viewform?usp=sf_link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477857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571612"/>
            <a:ext cx="70723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Электронный образовательный маршрут:</a:t>
            </a: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«Осень золотая!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29058" y="4143380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Выполнили: воспитатели 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МБДОУ «ЦРР – детский сад № 402»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Казачкова П.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0744_html_6b1692b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2714620"/>
            <a:ext cx="3419263" cy="252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mouseover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5" name="TextBox 4"/>
          <p:cNvSpPr txBox="1"/>
          <p:nvPr/>
        </p:nvSpPr>
        <p:spPr>
          <a:xfrm>
            <a:off x="357158" y="357166"/>
            <a:ext cx="857256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День 1: «Здравствуй осень – золотая»</a:t>
            </a:r>
          </a:p>
          <a:p>
            <a:pPr algn="ctr"/>
            <a:r>
              <a:rPr lang="ru-RU" sz="2000" dirty="0"/>
              <a:t>Уважаемые родители! Этот маршрут посвящен замечательному времени года – осень. Позволит расширить и закрепить знания детей о сезонных изменениях  в природе в осенний период и применить приобретенные знания  в практической изобразительной деятельности, развивать при этом познавательные, коммуникативные и творческие  способности детей.</a:t>
            </a:r>
          </a:p>
          <a:p>
            <a:pPr algn="ctr"/>
            <a:r>
              <a:rPr lang="ru-RU" sz="2000" dirty="0"/>
              <a:t>Осень – время ярких красок, прогулок, когда на улице свежо и прохладно, а под ногами шуршат разноцветные листья. На прогулках обсуждайте с ребенком изменения в погоде: греет ли солнышко или капает дождик? Какие на небе облака? Какой дует ветер?</a:t>
            </a:r>
          </a:p>
          <a:p>
            <a:pPr algn="ctr"/>
            <a:r>
              <a:rPr lang="ru-RU" sz="2000" dirty="0"/>
              <a:t>Посмотрите вместе с ребенком  видео об осени,  перейдя по ссылке: </a:t>
            </a:r>
          </a:p>
          <a:p>
            <a:pPr algn="ctr"/>
            <a:r>
              <a:rPr lang="ru-RU" sz="2000" u="sng" dirty="0">
                <a:hlinkClick r:id="rId3"/>
              </a:rPr>
              <a:t>https://youtu.be/P4f6ZJYmt4E</a:t>
            </a:r>
            <a:endParaRPr lang="ru-RU" sz="2000" dirty="0"/>
          </a:p>
          <a:p>
            <a:pPr algn="ctr"/>
            <a:r>
              <a:rPr lang="ru-RU" sz="2000" dirty="0"/>
              <a:t>Побеседуйте после просмотра, какие признаки осени запомнил ребенок?</a:t>
            </a:r>
          </a:p>
          <a:p>
            <a:pPr algn="ctr"/>
            <a:r>
              <a:rPr lang="ru-RU" sz="2000" dirty="0"/>
              <a:t>Послушайте и посмотрите видеоклип ,песенка про осень:</a:t>
            </a:r>
          </a:p>
          <a:p>
            <a:pPr algn="ctr"/>
            <a:r>
              <a:rPr lang="ru-RU" sz="2000" u="sng" dirty="0">
                <a:hlinkClick r:id="rId4"/>
              </a:rPr>
              <a:t>https://youtu.be/_mMW45U4QEU</a:t>
            </a:r>
            <a:endParaRPr lang="ru-RU" sz="2000" dirty="0"/>
          </a:p>
          <a:p>
            <a:pPr algn="ctr"/>
            <a:r>
              <a:rPr lang="ru-RU" sz="2000" dirty="0"/>
              <a:t>Спросите, понравилась ли песенка ребенку? Какое чувство она вызвала (радость, грусть и т.д.)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57158" y="500042"/>
            <a:ext cx="878684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День 2: Признаки осени</a:t>
            </a:r>
          </a:p>
          <a:p>
            <a:pPr algn="ctr"/>
            <a:r>
              <a:rPr lang="ru-RU" sz="2000" dirty="0"/>
              <a:t>Поговорите с ребенком о приметах осени (прохладно, заледенели лужи, часто идут дожди…)</a:t>
            </a:r>
          </a:p>
          <a:p>
            <a:pPr algn="ctr"/>
            <a:r>
              <a:rPr lang="ru-RU" sz="2000" dirty="0"/>
              <a:t>Предложите выучить стихотворение </a:t>
            </a:r>
            <a:r>
              <a:rPr lang="ru-RU" sz="2000" dirty="0" err="1"/>
              <a:t>М.Ходякова</a:t>
            </a:r>
            <a:r>
              <a:rPr lang="ru-RU" sz="2000" dirty="0"/>
              <a:t> «Осень» :</a:t>
            </a:r>
          </a:p>
          <a:p>
            <a:pPr algn="ctr"/>
            <a:r>
              <a:rPr lang="ru-RU" sz="2000" dirty="0"/>
              <a:t>Если на деревьях листья пожелтели,</a:t>
            </a:r>
          </a:p>
          <a:p>
            <a:pPr algn="ctr"/>
            <a:r>
              <a:rPr lang="ru-RU" sz="2000" dirty="0"/>
              <a:t>Если в край далекий птицы улетели,</a:t>
            </a:r>
          </a:p>
          <a:p>
            <a:pPr algn="ctr"/>
            <a:r>
              <a:rPr lang="ru-RU" sz="2000" dirty="0"/>
              <a:t>Если небо хмурое,</a:t>
            </a:r>
          </a:p>
          <a:p>
            <a:pPr algn="ctr"/>
            <a:r>
              <a:rPr lang="ru-RU" sz="2000" dirty="0"/>
              <a:t>Если дождик льется,</a:t>
            </a:r>
          </a:p>
          <a:p>
            <a:pPr algn="ctr"/>
            <a:r>
              <a:rPr lang="ru-RU" sz="2000" dirty="0"/>
              <a:t>Это время года осенью зовется .</a:t>
            </a:r>
          </a:p>
          <a:p>
            <a:pPr algn="ctr"/>
            <a:r>
              <a:rPr lang="ru-RU" sz="2000" dirty="0"/>
              <a:t>Закрепите с ребенком приметы осени, описанные в стихотворении.</a:t>
            </a:r>
          </a:p>
          <a:p>
            <a:pPr algn="ctr"/>
            <a:r>
              <a:rPr lang="ru-RU" sz="2000" dirty="0"/>
              <a:t>Поиграйте в интерактивную игру «4 сезона года»: </a:t>
            </a:r>
          </a:p>
          <a:p>
            <a:pPr algn="ctr"/>
            <a:r>
              <a:rPr lang="ru-RU" sz="2000" u="sng" dirty="0">
                <a:hlinkClick r:id="rId3"/>
              </a:rPr>
              <a:t>https://www.igraemsa.ru/igry-dlja-detej/poznavatelnye-igry/uchim-vremena-goda</a:t>
            </a:r>
            <a:r>
              <a:rPr lang="ru-RU" sz="2000" u="sng" dirty="0"/>
              <a:t>    </a:t>
            </a:r>
            <a:endParaRPr lang="ru-RU" sz="2000" dirty="0"/>
          </a:p>
          <a:p>
            <a:pPr algn="ctr"/>
            <a:r>
              <a:rPr lang="ru-RU" sz="2000" dirty="0"/>
              <a:t>Эта игра поможет ребенку научиться различать времена года, потренирует координацию движений, логику, фантазию.</a:t>
            </a:r>
          </a:p>
          <a:p>
            <a:pPr algn="ctr"/>
            <a:r>
              <a:rPr lang="ru-RU" sz="2000" dirty="0"/>
              <a:t>Посмотрите интерактивную игру презентацию – признаки осени:</a:t>
            </a:r>
          </a:p>
          <a:p>
            <a:pPr algn="ctr"/>
            <a:r>
              <a:rPr lang="ru-RU" sz="2000" u="sng" dirty="0">
                <a:hlinkClick r:id="rId4"/>
              </a:rPr>
              <a:t>https://youtu.be/NjIGHayRNsE</a:t>
            </a:r>
            <a:endParaRPr lang="ru-RU" sz="2000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mouseover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46686" cy="6935014"/>
          </a:xfrm>
        </p:spPr>
      </p:pic>
      <p:sp>
        <p:nvSpPr>
          <p:cNvPr id="5" name="TextBox 4"/>
          <p:cNvSpPr txBox="1"/>
          <p:nvPr/>
        </p:nvSpPr>
        <p:spPr>
          <a:xfrm>
            <a:off x="642910" y="285728"/>
            <a:ext cx="821537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День 3: Осенние месяцы</a:t>
            </a:r>
          </a:p>
          <a:p>
            <a:pPr algn="ctr"/>
            <a:r>
              <a:rPr lang="ru-RU" sz="2000"/>
              <a:t> Напомните </a:t>
            </a:r>
            <a:r>
              <a:rPr lang="ru-RU" sz="2000" dirty="0"/>
              <a:t>ребенку, что есть три осенних месяца, посмотрите вместе уроки тетушки Совы:</a:t>
            </a:r>
          </a:p>
          <a:p>
            <a:pPr algn="ctr"/>
            <a:r>
              <a:rPr lang="ru-RU" sz="2000" dirty="0"/>
              <a:t>Сентябрь:  </a:t>
            </a:r>
            <a:r>
              <a:rPr lang="en-US" sz="2000" dirty="0">
                <a:hlinkClick r:id="rId3"/>
              </a:rPr>
              <a:t>http://goo.gl/6D0JC3</a:t>
            </a:r>
            <a:endParaRPr lang="en-US" sz="2000" dirty="0"/>
          </a:p>
          <a:p>
            <a:pPr algn="ctr"/>
            <a:r>
              <a:rPr lang="ru-RU" sz="2000" dirty="0"/>
              <a:t>Октябрь: </a:t>
            </a:r>
            <a:r>
              <a:rPr lang="en-US" sz="2000" dirty="0">
                <a:hlinkClick r:id="rId4"/>
              </a:rPr>
              <a:t>http://goo.gl/f4s6io</a:t>
            </a:r>
            <a:endParaRPr lang="en-US" sz="2000" dirty="0"/>
          </a:p>
          <a:p>
            <a:pPr algn="ctr"/>
            <a:r>
              <a:rPr lang="ru-RU" sz="2000" dirty="0"/>
              <a:t>Ноябрь: </a:t>
            </a:r>
            <a:r>
              <a:rPr lang="en-US" sz="2000" dirty="0">
                <a:hlinkClick r:id="rId5"/>
              </a:rPr>
              <a:t>http://goo.gl/RiKtfX</a:t>
            </a:r>
            <a:endParaRPr lang="en-US" sz="2000" dirty="0"/>
          </a:p>
          <a:p>
            <a:pPr algn="ctr"/>
            <a:r>
              <a:rPr lang="ru-RU" sz="2000" dirty="0"/>
              <a:t>Спросите у ребенка: Какая бывает осень? (золотая, поздняя, ранняя и </a:t>
            </a:r>
            <a:r>
              <a:rPr lang="ru-RU" sz="2000" dirty="0" err="1"/>
              <a:t>т.д</a:t>
            </a:r>
            <a:r>
              <a:rPr lang="ru-RU" sz="2000" dirty="0"/>
              <a:t>)</a:t>
            </a:r>
          </a:p>
          <a:p>
            <a:pPr algn="ctr"/>
            <a:r>
              <a:rPr lang="ru-RU" sz="2000" dirty="0"/>
              <a:t>Назовите осенние месяцы по порядку.</a:t>
            </a:r>
          </a:p>
          <a:p>
            <a:pPr algn="ctr"/>
            <a:r>
              <a:rPr lang="ru-RU" sz="2000" dirty="0"/>
              <a:t>Чем они отличаются, какой месяц самый холодный?</a:t>
            </a:r>
            <a:endParaRPr lang="en-US" sz="2000" dirty="0"/>
          </a:p>
          <a:p>
            <a:pPr algn="ctr"/>
            <a:endParaRPr lang="ru-RU" dirty="0"/>
          </a:p>
        </p:txBody>
      </p:sp>
      <p:pic>
        <p:nvPicPr>
          <p:cNvPr id="6" name="Рисунок 5" descr="201410211317450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3571876"/>
            <a:ext cx="2238082" cy="3096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71124_bg0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000"/>
            <a:ext cx="9144000" cy="6840000"/>
          </a:xfrm>
        </p:spPr>
      </p:pic>
      <p:sp>
        <p:nvSpPr>
          <p:cNvPr id="5" name="TextBox 4"/>
          <p:cNvSpPr txBox="1"/>
          <p:nvPr/>
        </p:nvSpPr>
        <p:spPr>
          <a:xfrm>
            <a:off x="1142976" y="1214422"/>
            <a:ext cx="7143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День 4: Урожай осени</a:t>
            </a:r>
          </a:p>
          <a:p>
            <a:pPr algn="ctr"/>
            <a:r>
              <a:rPr lang="ru-RU" dirty="0"/>
              <a:t>Расскажите ребенку, что люди готовятся к вступлению холодов и собирают осенью урожай на полях, в садах и на огороде.  Заготавливают и консервируют фрукты и овощи, варят вкусное варенье. Предложите отгадать загадки про овощи, перейдя по ссылке:</a:t>
            </a:r>
          </a:p>
          <a:p>
            <a:pPr algn="ctr"/>
            <a:r>
              <a:rPr lang="ru-RU" dirty="0"/>
              <a:t> </a:t>
            </a:r>
            <a:r>
              <a:rPr lang="ru-RU" u="sng" dirty="0">
                <a:hlinkClick r:id="rId3"/>
              </a:rPr>
              <a:t>https://www.igraemsa.ru/igry-dlja-detej/zagadki-rebusy-sharady/detskie-zagadki-ovoshi</a:t>
            </a:r>
            <a:endParaRPr lang="ru-RU" u="sng" dirty="0"/>
          </a:p>
          <a:p>
            <a:pPr algn="ctr"/>
            <a:r>
              <a:rPr lang="ru-RU" u="sng" dirty="0"/>
              <a:t>А еще можно поиграть в игру «Огород»:</a:t>
            </a:r>
          </a:p>
          <a:p>
            <a:pPr algn="ctr"/>
            <a:r>
              <a:rPr lang="ru-RU" u="sng" dirty="0">
                <a:hlinkClick r:id="rId4"/>
              </a:rPr>
              <a:t>https://www.igraemsa.ru/igry-dlja-detej/igry-na-vnimanie-i-pamjat/poisk-predmetov/najdi-na-kartinke-ogorod</a:t>
            </a:r>
            <a:endParaRPr lang="ru-RU" u="sng" dirty="0"/>
          </a:p>
          <a:p>
            <a:pPr algn="ctr"/>
            <a:r>
              <a:rPr lang="ru-RU" u="sng" dirty="0"/>
              <a:t>Спросите ребенка, какие дары осени он знает? Что можно собрать в огороде? В лесу?</a:t>
            </a:r>
          </a:p>
          <a:p>
            <a:pPr algn="ctr"/>
            <a:r>
              <a:rPr lang="ru-RU" u="sng" dirty="0"/>
              <a:t>Прочитайте сказку «Яблоко»:</a:t>
            </a:r>
          </a:p>
          <a:p>
            <a:pPr algn="ctr"/>
            <a:r>
              <a:rPr lang="ru-RU" u="sng" dirty="0">
                <a:hlinkClick r:id="rId5"/>
              </a:rPr>
              <a:t>http://kinderbox.ru/skazka-yabloko/</a:t>
            </a:r>
            <a:endParaRPr lang="ru-RU" dirty="0"/>
          </a:p>
          <a:p>
            <a:pPr algn="ctr"/>
            <a:r>
              <a:rPr lang="ru-RU" dirty="0"/>
              <a:t>Расспросите, о чем эта сказка? Какие главные герои?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olden rhymes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85720" y="571480"/>
            <a:ext cx="821537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День 5: Осенние листья</a:t>
            </a:r>
          </a:p>
          <a:p>
            <a:pPr algn="ctr"/>
            <a:r>
              <a:rPr lang="ru-RU" dirty="0"/>
              <a:t>Расскажите, что деревья тоже готовятся к зиме , сбрасывают листву, чтобы укрыть ее свои корни. Не «раздеваются» только хвойные деревья. Рассмотрите с ребенком картину Левитана «Золотая осень»:</a:t>
            </a:r>
          </a:p>
          <a:p>
            <a:pPr algn="ctr"/>
            <a:r>
              <a:rPr lang="ru-RU" u="sng" dirty="0">
                <a:hlinkClick r:id="rId3"/>
              </a:rPr>
              <a:t>https://isoch.ru/levitan/i.i.-levitana-zolotaya-osen.html</a:t>
            </a:r>
            <a:endParaRPr lang="ru-RU" u="sng" dirty="0"/>
          </a:p>
          <a:p>
            <a:pPr algn="ctr"/>
            <a:endParaRPr lang="ru-RU" dirty="0"/>
          </a:p>
          <a:p>
            <a:r>
              <a:rPr lang="ru-RU" dirty="0"/>
              <a:t>Какое время года изображено на картине?</a:t>
            </a:r>
          </a:p>
          <a:p>
            <a:endParaRPr lang="ru-RU" dirty="0"/>
          </a:p>
          <a:p>
            <a:r>
              <a:rPr lang="ru-RU" dirty="0"/>
              <a:t> О чем рассказывает картина ? </a:t>
            </a:r>
          </a:p>
          <a:p>
            <a:r>
              <a:rPr lang="ru-RU" dirty="0"/>
              <a:t>Как бы вы ее назвали?</a:t>
            </a:r>
          </a:p>
          <a:p>
            <a:endParaRPr lang="ru-RU" dirty="0"/>
          </a:p>
          <a:p>
            <a:r>
              <a:rPr lang="ru-RU" dirty="0"/>
              <a:t>Раскрасьте вместе раскраску «Осенние листья»:</a:t>
            </a:r>
          </a:p>
          <a:p>
            <a:pPr algn="ctr"/>
            <a:r>
              <a:rPr lang="ru-RU" u="sng" dirty="0">
                <a:hlinkClick r:id="rId4"/>
              </a:rPr>
              <a:t>https://www.igraemsa.ru/igry-dlja-detej/risovalki/dlja-devochek/raskraska-osennie-listya</a:t>
            </a:r>
            <a:endParaRPr lang="ru-RU" dirty="0"/>
          </a:p>
          <a:p>
            <a:pPr algn="ctr"/>
            <a:r>
              <a:rPr lang="ru-RU" dirty="0"/>
              <a:t>А еще смастерите вместе  оригами листья:</a:t>
            </a:r>
          </a:p>
          <a:p>
            <a:pPr algn="ctr"/>
            <a:r>
              <a:rPr lang="ru-RU" u="sng" dirty="0">
                <a:hlinkClick r:id="rId5"/>
              </a:rPr>
              <a:t>https://fb.ru/misc/i/gallery/29043/813292.jpg</a:t>
            </a:r>
            <a:endParaRPr lang="ru-RU" dirty="0"/>
          </a:p>
          <a:p>
            <a:pPr algn="ctr"/>
            <a:r>
              <a:rPr lang="ru-RU" dirty="0"/>
              <a:t>Принесите эти листочки в детский сад </a:t>
            </a:r>
          </a:p>
          <a:p>
            <a:pPr algn="ctr"/>
            <a:r>
              <a:rPr lang="ru-RU" dirty="0"/>
              <a:t>и  мы устроим выставку «Листопад».</a:t>
            </a:r>
          </a:p>
          <a:p>
            <a:pPr algn="ctr"/>
            <a:endParaRPr lang="ru-RU" dirty="0"/>
          </a:p>
        </p:txBody>
      </p:sp>
      <p:pic>
        <p:nvPicPr>
          <p:cNvPr id="9" name="Рисунок 8" descr="levitan-zolotaya-osen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98" y="2214554"/>
            <a:ext cx="2541173" cy="1656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00" y="18000"/>
            <a:ext cx="9120000" cy="6840000"/>
          </a:xfrm>
        </p:spPr>
      </p:pic>
      <p:sp>
        <p:nvSpPr>
          <p:cNvPr id="7" name="TextBox 6"/>
          <p:cNvSpPr txBox="1"/>
          <p:nvPr/>
        </p:nvSpPr>
        <p:spPr>
          <a:xfrm>
            <a:off x="785786" y="785794"/>
            <a:ext cx="785818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День 6 :  Разноцветные краски осени</a:t>
            </a:r>
          </a:p>
          <a:p>
            <a:pPr algn="ctr"/>
            <a:r>
              <a:rPr lang="ru-RU" sz="2000" dirty="0"/>
              <a:t>Поиграйте с ребенком в игру </a:t>
            </a:r>
            <a:r>
              <a:rPr lang="ru-RU" sz="2000" dirty="0" err="1"/>
              <a:t>пазл</a:t>
            </a:r>
            <a:r>
              <a:rPr lang="ru-RU" sz="2000" dirty="0"/>
              <a:t> «Дождик грибной»:</a:t>
            </a:r>
          </a:p>
          <a:p>
            <a:pPr algn="ctr"/>
            <a:r>
              <a:rPr lang="ru-RU" sz="2000" dirty="0">
                <a:hlinkClick r:id="rId3"/>
              </a:rPr>
              <a:t>https://www.igraemsa.ru/igry-dlja-detej/pazly/kompjuternyj-pazl-gribnoj-dozhdik</a:t>
            </a:r>
            <a:endParaRPr lang="ru-RU" sz="2000" dirty="0"/>
          </a:p>
          <a:p>
            <a:pPr algn="ctr"/>
            <a:r>
              <a:rPr lang="ru-RU" sz="2000" dirty="0"/>
              <a:t>Считается, что осень тоскливое время года, но вы только посмотрите на это волшебное преображение природы, яркие краски и свежесть. Прослушайте песню «Чудная пора – осень»:</a:t>
            </a:r>
          </a:p>
          <a:p>
            <a:pPr algn="ctr"/>
            <a:r>
              <a:rPr lang="ru-RU" sz="2000" u="sng" dirty="0">
                <a:hlinkClick r:id="rId4"/>
              </a:rPr>
              <a:t>https://youtu.be/vZtbJ_HH2_8</a:t>
            </a:r>
            <a:endParaRPr lang="ru-RU" sz="2000" dirty="0"/>
          </a:p>
          <a:p>
            <a:pPr algn="ctr"/>
            <a:r>
              <a:rPr lang="ru-RU" sz="2000" dirty="0"/>
              <a:t>Какие эмоции вызвала эта песня? О чем она?</a:t>
            </a:r>
          </a:p>
          <a:p>
            <a:pPr algn="ctr"/>
            <a:r>
              <a:rPr lang="ru-RU" sz="2000" dirty="0"/>
              <a:t>Посмотрите мультфильм «Сказка про чужие краски»:</a:t>
            </a:r>
          </a:p>
          <a:p>
            <a:pPr algn="ctr"/>
            <a:r>
              <a:rPr lang="en-US" sz="2000" u="sng" dirty="0">
                <a:hlinkClick r:id="rId5"/>
              </a:rPr>
              <a:t>https</a:t>
            </a:r>
            <a:r>
              <a:rPr lang="ru-RU" sz="2000" u="sng" dirty="0">
                <a:hlinkClick r:id="rId5"/>
              </a:rPr>
              <a:t>://</a:t>
            </a:r>
            <a:r>
              <a:rPr lang="en-US" sz="2000" u="sng" dirty="0" err="1">
                <a:hlinkClick r:id="rId5"/>
              </a:rPr>
              <a:t>youtu</a:t>
            </a:r>
            <a:r>
              <a:rPr lang="ru-RU" sz="2000" u="sng" dirty="0">
                <a:hlinkClick r:id="rId5"/>
              </a:rPr>
              <a:t>.</a:t>
            </a:r>
            <a:r>
              <a:rPr lang="en-US" sz="2000" u="sng" dirty="0">
                <a:hlinkClick r:id="rId5"/>
              </a:rPr>
              <a:t>be</a:t>
            </a:r>
            <a:r>
              <a:rPr lang="ru-RU" sz="2000" u="sng" dirty="0">
                <a:hlinkClick r:id="rId5"/>
              </a:rPr>
              <a:t>/</a:t>
            </a:r>
            <a:r>
              <a:rPr lang="en-US" sz="2000" u="sng" dirty="0">
                <a:hlinkClick r:id="rId5"/>
              </a:rPr>
              <a:t>NXI</a:t>
            </a:r>
            <a:r>
              <a:rPr lang="ru-RU" sz="2000" u="sng" dirty="0">
                <a:hlinkClick r:id="rId5"/>
              </a:rPr>
              <a:t>63</a:t>
            </a:r>
            <a:r>
              <a:rPr lang="en-US" sz="2000" u="sng" dirty="0">
                <a:hlinkClick r:id="rId5"/>
              </a:rPr>
              <a:t>Q</a:t>
            </a:r>
            <a:r>
              <a:rPr lang="ru-RU" sz="2000" u="sng" dirty="0">
                <a:hlinkClick r:id="rId5"/>
              </a:rPr>
              <a:t>0_43</a:t>
            </a:r>
            <a:r>
              <a:rPr lang="en-US" sz="2000" u="sng" dirty="0">
                <a:hlinkClick r:id="rId5"/>
              </a:rPr>
              <a:t>U</a:t>
            </a:r>
            <a:endParaRPr lang="ru-RU" sz="2000" dirty="0"/>
          </a:p>
          <a:p>
            <a:pPr algn="ctr"/>
            <a:r>
              <a:rPr lang="ru-RU" sz="2000" dirty="0"/>
              <a:t>Спросите у ребенка понравился ли ему мультфильм?</a:t>
            </a:r>
          </a:p>
          <a:p>
            <a:pPr algn="ctr"/>
            <a:r>
              <a:rPr lang="ru-RU" sz="2000" dirty="0"/>
              <a:t>Нарисуйте вместе осенние деревья. Какие краски вам понадобятся?</a:t>
            </a:r>
          </a:p>
          <a:p>
            <a:pPr algn="ctr"/>
            <a:endParaRPr lang="ru-RU" sz="2000" dirty="0"/>
          </a:p>
          <a:p>
            <a:pPr algn="ctr"/>
            <a:endParaRPr lang="ru-RU" sz="2000" dirty="0"/>
          </a:p>
          <a:p>
            <a:pPr algn="ctr"/>
            <a:r>
              <a:rPr lang="ru-RU" sz="2000" b="1" dirty="0"/>
              <a:t>Итак, наш маршрут подошел к  завершению. Мы познакомились с прекрасным временем года Осень. Познавайте мир вместе с детьми!</a:t>
            </a:r>
          </a:p>
          <a:p>
            <a:endParaRPr lang="ru-RU" sz="2000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AA9988-6C48-4BC4-8455-95C1BFA85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A6FC5A-7C95-4E07-934C-6AB5666BEC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img7.jpg">
            <a:extLst>
              <a:ext uri="{FF2B5EF4-FFF2-40B4-BE49-F238E27FC236}">
                <a16:creationId xmlns:a16="http://schemas.microsoft.com/office/drawing/2014/main" id="{685A7337-434C-408F-9718-C17C3F73AA7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00" y="18000"/>
            <a:ext cx="9120000" cy="6840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91912F3-AB51-42D4-84CA-C0094D54EFDF}"/>
              </a:ext>
            </a:extLst>
          </p:cNvPr>
          <p:cNvSpPr/>
          <p:nvPr/>
        </p:nvSpPr>
        <p:spPr>
          <a:xfrm>
            <a:off x="1331640" y="1417638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r>
              <a:rPr lang="ru-RU" b="1" dirty="0"/>
              <a:t>Вы успешно прошли образовательный маршрут на тему "Осень". </a:t>
            </a:r>
          </a:p>
          <a:p>
            <a:pPr algn="ctr"/>
            <a:endParaRPr lang="ru-RU" b="1" dirty="0"/>
          </a:p>
          <a:p>
            <a:pPr algn="ctr"/>
            <a:r>
              <a:rPr lang="ru-RU" dirty="0"/>
              <a:t>Для получения именного сертификата, просим Вас пройти по ссылке и ответить на несколько вопросов.</a:t>
            </a:r>
          </a:p>
          <a:p>
            <a:pPr algn="ctr"/>
            <a:r>
              <a:rPr lang="ru-RU" dirty="0"/>
              <a:t> </a:t>
            </a:r>
            <a:r>
              <a:rPr lang="ru-RU" dirty="0">
                <a:hlinkClick r:id="rId3"/>
              </a:rPr>
              <a:t>https://docs.google.com/forms/d/e/1FAIpQLSdEf6f1qgDgy768dq0RKZU2cPYqHyBO0eWdGpwyHdd73IKh-Q/viewform?usp=sf_link</a:t>
            </a:r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b="1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5180201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848</Words>
  <Application>Microsoft Office PowerPoint</Application>
  <PresentationFormat>Экран (4:3)</PresentationFormat>
  <Paragraphs>84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79276</cp:lastModifiedBy>
  <cp:revision>30</cp:revision>
  <dcterms:created xsi:type="dcterms:W3CDTF">2019-10-05T06:23:13Z</dcterms:created>
  <dcterms:modified xsi:type="dcterms:W3CDTF">2023-04-05T14:56:49Z</dcterms:modified>
</cp:coreProperties>
</file>