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7" r:id="rId4"/>
    <p:sldId id="258" r:id="rId5"/>
    <p:sldId id="268" r:id="rId6"/>
    <p:sldId id="260" r:id="rId7"/>
    <p:sldId id="259" r:id="rId8"/>
    <p:sldId id="262" r:id="rId9"/>
    <p:sldId id="269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0" autoAdjust="0"/>
    <p:restoredTop sz="9466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A6B2B-B8F9-4EA2-902E-AA96CDD68872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8931-F064-48B9-9404-D192CDD21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9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«Вдруг на пути возникает …… ни море, ни земля, </a:t>
            </a:r>
          </a:p>
          <a:p>
            <a:r>
              <a:rPr lang="ru-RU" sz="4400" dirty="0" smtClean="0"/>
              <a:t>корабли не плывут, и ходить  нельзя…..»</a:t>
            </a:r>
            <a:endParaRPr lang="ru-RU" sz="4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061416"/>
            <a:ext cx="4536504" cy="341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2868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/>
              <a:t>Домашнее задание</a:t>
            </a:r>
          </a:p>
          <a:p>
            <a:endParaRPr lang="ru-RU" sz="3600" b="1" i="1" dirty="0" smtClean="0"/>
          </a:p>
          <a:p>
            <a:endParaRPr lang="ru-RU" sz="3600" b="1" i="1" dirty="0" smtClean="0"/>
          </a:p>
          <a:p>
            <a:r>
              <a:rPr lang="ru-RU" sz="3600" b="1" i="1" dirty="0" smtClean="0"/>
              <a:t>Используя пункты плана  и текст учебника на с. 52-55  письменно, в тетради  составьте характеристику отдела моховидные.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286278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954146"/>
            <a:ext cx="4478424" cy="381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Тема урока: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u="sng" dirty="0" smtClean="0">
                <a:latin typeface="+mn-lt"/>
              </a:rPr>
              <a:t>Отдел Моховидные</a:t>
            </a:r>
            <a:endParaRPr lang="ru-RU" sz="4800" b="1" u="sng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038092"/>
            <a:ext cx="6820349" cy="398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70629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Раскрыть особенности строения листостебельных мхов в связи со средой обитания и выяснить их роль в природе и жизни человека  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059820" cy="385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71481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u="sng" dirty="0" smtClean="0"/>
              <a:t>Основные пункты плана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2214554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800" dirty="0" smtClean="0"/>
              <a:t>Среда обитания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3000372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800" dirty="0" smtClean="0"/>
              <a:t>Особенности строения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3929066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4800" dirty="0" smtClean="0"/>
              <a:t>Значение в природе и жизни человека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Среда обитания мхов</a:t>
            </a:r>
            <a:endParaRPr lang="ru-RU" sz="36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8773" y="2348880"/>
            <a:ext cx="584815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Особенности строения</a:t>
            </a:r>
            <a:endParaRPr lang="ru-RU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57219"/>
            <a:ext cx="6989718" cy="466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09" y="188641"/>
            <a:ext cx="351232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892366"/>
            <a:ext cx="4900727" cy="36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6248" y="500042"/>
            <a:ext cx="4643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Значение и применение мхов</a:t>
            </a:r>
            <a:endParaRPr lang="ru-RU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u="sng" dirty="0" smtClean="0"/>
              <a:t>выводы</a:t>
            </a:r>
            <a:endParaRPr lang="ru-RU" sz="5400" b="1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357298"/>
            <a:ext cx="9071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Мхи это растения, которые растут </a:t>
            </a:r>
            <a:r>
              <a:rPr lang="ru-RU" sz="2800" dirty="0" smtClean="0"/>
              <a:t>__________________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Мхи это группа ___________ споровых растений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643182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err="1" smtClean="0"/>
              <a:t>Корней______</a:t>
            </a:r>
            <a:r>
              <a:rPr lang="ru-RU" sz="2800" b="1" dirty="0" smtClean="0"/>
              <a:t>, прикрепляются с </a:t>
            </a:r>
            <a:r>
              <a:rPr lang="ru-RU" sz="2800" b="1" dirty="0" err="1" smtClean="0"/>
              <a:t>помощью________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3286124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Тело примитивных мхов </a:t>
            </a:r>
            <a:r>
              <a:rPr lang="ru-RU" sz="2800" b="1" dirty="0" err="1" smtClean="0"/>
              <a:t>называется________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4000504"/>
            <a:ext cx="8522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К листостебельным мхам относятся ____ и ______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4786322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Сфагнум в отличие от кукушкина льна не имеет ____________ 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5786454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Мхи участвуют  в </a:t>
            </a:r>
            <a:r>
              <a:rPr lang="ru-RU" sz="2800" b="1" dirty="0" err="1" smtClean="0"/>
              <a:t>образование______________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134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Тема урока:  Отдел Моховидные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Пк</cp:lastModifiedBy>
  <cp:revision>61</cp:revision>
  <dcterms:created xsi:type="dcterms:W3CDTF">2017-10-18T16:59:28Z</dcterms:created>
  <dcterms:modified xsi:type="dcterms:W3CDTF">2023-04-05T18:36:47Z</dcterms:modified>
</cp:coreProperties>
</file>