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C8BCA13-C5FE-48D6-BABF-0ACD35436E4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008F602-DCC5-4CAE-9427-66F99FB2A0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04664"/>
            <a:ext cx="6172200" cy="10081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Экономическая игра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27650" name="Picture 2" descr="Мини-пекарня. Этапы проектирования - на чем можно сэкономи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268760"/>
            <a:ext cx="6851270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636912"/>
            <a:ext cx="7467600" cy="367240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История:</a:t>
            </a:r>
            <a:endParaRPr lang="ru-RU" dirty="0" smtClean="0"/>
          </a:p>
          <a:p>
            <a:pPr algn="just"/>
            <a:r>
              <a:rPr lang="ru-RU" i="1" dirty="0" smtClean="0"/>
              <a:t>Представьте, что вы приобрели работающую пекарню. </a:t>
            </a:r>
            <a:endParaRPr lang="ru-RU" dirty="0" smtClean="0"/>
          </a:p>
          <a:p>
            <a:pPr algn="just">
              <a:buNone/>
            </a:pPr>
            <a:r>
              <a:rPr lang="ru-RU" i="1" dirty="0" smtClean="0"/>
              <a:t>	Теперь </a:t>
            </a:r>
            <a:r>
              <a:rPr lang="ru-RU" i="1" dirty="0" smtClean="0"/>
              <a:t>вы владелец пекарни, на территории которой производится два вида хлеба и три вида пиццы. Вы сможете продать свою продукцию и совершить на эти деньги покупку нового оборудования или заказать другие необходимые для вашей пекарни работы.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Сведения </a:t>
            </a:r>
            <a:r>
              <a:rPr lang="ru-RU" b="1" dirty="0" smtClean="0"/>
              <a:t>о вашей пекарне: </a:t>
            </a:r>
            <a:endParaRPr lang="ru-RU" dirty="0" smtClean="0"/>
          </a:p>
          <a:p>
            <a:pPr algn="just"/>
            <a:r>
              <a:rPr lang="ru-RU" dirty="0" smtClean="0"/>
              <a:t>Ваша пекарня содержит два вида печей: для производства хлеба и для производства пиццы. Здание, в котором находится пекарня, давно не ремонтировалось и в пекарне протекает крыша, когда идут сильные дожди. К вам на днях приходила санитарная инспекция и предупредила, что через двадцать дней необходимо провести в пекарне санитарную обработку. Ваша пекарня имеет достаточно места для установки новых печей, что позволит выпускать больше продукции. Система отопления устарела, в сильные морозы в пекарне холодно, из-за чего работники болеют и не выходят на работу.</a:t>
            </a:r>
          </a:p>
          <a:p>
            <a:endParaRPr lang="ru-RU" dirty="0"/>
          </a:p>
        </p:txBody>
      </p:sp>
      <p:pic>
        <p:nvPicPr>
          <p:cNvPr id="4098" name="Picture 2" descr="Пекарня рисунок - 61 фото"/>
          <p:cNvPicPr>
            <a:picLocks noChangeAspect="1" noChangeArrowheads="1"/>
          </p:cNvPicPr>
          <p:nvPr/>
        </p:nvPicPr>
        <p:blipFill>
          <a:blip r:embed="rId2" cstate="print"/>
          <a:srcRect t="40447" b="15220"/>
          <a:stretch>
            <a:fillRect/>
          </a:stretch>
        </p:blipFill>
        <p:spPr bwMode="auto">
          <a:xfrm>
            <a:off x="755576" y="116632"/>
            <a:ext cx="6687765" cy="2561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Схема вашей пекарни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15897" r="15606"/>
          <a:stretch>
            <a:fillRect/>
          </a:stretch>
        </p:blipFill>
        <p:spPr bwMode="auto">
          <a:xfrm>
            <a:off x="827584" y="1628800"/>
            <a:ext cx="6840760" cy="4464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Печь для выпечки хлеба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Хлебопекарная печь: основные разновидности, устройство, самодельный вариант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7295" y="1600200"/>
            <a:ext cx="6227410" cy="487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Печь для выпечки пиццы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Пекарский камень для выпечки в духовке - купить в Москве от производителя  Алет Про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37835" y="1600200"/>
            <a:ext cx="6506330" cy="487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72008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Виды вашей продукции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28800"/>
            <a:ext cx="266700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Домашняя грибная пицца с шампиньонами (пошаговый рецепт с фото) - Pro  Vkusnyashki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700808"/>
            <a:ext cx="2490899" cy="165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ицца «Четыре сыра» - рецепт популярного итальянского блюда в домашних  условиях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2571750" cy="17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89040"/>
            <a:ext cx="1907057" cy="1907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Домашний турецкий хлеб с хрустящей корочкой - Со Вкусом"/>
          <p:cNvPicPr/>
          <p:nvPr/>
        </p:nvPicPr>
        <p:blipFill>
          <a:blip r:embed="rId6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77072"/>
            <a:ext cx="2639071" cy="13791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Ваша задача: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2689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Посчитать сколько денег вы выручите от продажи вашей продукции</a:t>
            </a:r>
          </a:p>
          <a:p>
            <a:r>
              <a:rPr lang="ru-RU" sz="3200" dirty="0" smtClean="0"/>
              <a:t>Распределить заработанные деньги</a:t>
            </a:r>
          </a:p>
          <a:p>
            <a:r>
              <a:rPr lang="ru-RU" sz="3200" dirty="0" smtClean="0"/>
              <a:t>Сделать доклад об этом 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869160"/>
            <a:ext cx="7467600" cy="11430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small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Желаю удачи!</a:t>
            </a:r>
            <a:endParaRPr kumimoji="0" lang="ru-RU" sz="6000" b="0" i="0" u="none" strike="noStrike" kern="1200" cap="small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</TotalTime>
  <Words>48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Слайд 1</vt:lpstr>
      <vt:lpstr>Слайд 2</vt:lpstr>
      <vt:lpstr>Схема вашей пекарни </vt:lpstr>
      <vt:lpstr>Печь для выпечки хлеба </vt:lpstr>
      <vt:lpstr>Печь для выпечки пиццы </vt:lpstr>
      <vt:lpstr>Виды вашей продукции</vt:lpstr>
      <vt:lpstr>Ваша задача: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3</cp:revision>
  <dcterms:created xsi:type="dcterms:W3CDTF">2022-11-22T13:47:26Z</dcterms:created>
  <dcterms:modified xsi:type="dcterms:W3CDTF">2022-11-22T14:10:54Z</dcterms:modified>
</cp:coreProperties>
</file>