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330" r:id="rId3"/>
    <p:sldId id="300" r:id="rId4"/>
    <p:sldId id="301" r:id="rId5"/>
    <p:sldId id="302" r:id="rId6"/>
    <p:sldId id="305" r:id="rId7"/>
    <p:sldId id="307" r:id="rId8"/>
    <p:sldId id="310" r:id="rId9"/>
    <p:sldId id="311" r:id="rId10"/>
    <p:sldId id="313" r:id="rId11"/>
    <p:sldId id="314" r:id="rId12"/>
    <p:sldId id="315" r:id="rId13"/>
    <p:sldId id="316" r:id="rId14"/>
    <p:sldId id="317" r:id="rId15"/>
    <p:sldId id="319" r:id="rId16"/>
    <p:sldId id="321" r:id="rId17"/>
    <p:sldId id="323" r:id="rId18"/>
    <p:sldId id="327" r:id="rId19"/>
    <p:sldId id="32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4" autoAdjust="0"/>
    <p:restoredTop sz="96404" autoAdjust="0"/>
  </p:normalViewPr>
  <p:slideViewPr>
    <p:cSldViewPr snapToGrid="0">
      <p:cViewPr varScale="1">
        <p:scale>
          <a:sx n="111" d="100"/>
          <a:sy n="111" d="100"/>
        </p:scale>
        <p:origin x="64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33A8-DB04-478A-9E2C-14011F28AC8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ECB6-A892-462B-996F-11549B3D1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660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33A8-DB04-478A-9E2C-14011F28AC8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ECB6-A892-462B-996F-11549B3D1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370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33A8-DB04-478A-9E2C-14011F28AC8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ECB6-A892-462B-996F-11549B3D1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814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33A8-DB04-478A-9E2C-14011F28AC8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ECB6-A892-462B-996F-11549B3D1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61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33A8-DB04-478A-9E2C-14011F28AC8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ECB6-A892-462B-996F-11549B3D1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678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33A8-DB04-478A-9E2C-14011F28AC8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ECB6-A892-462B-996F-11549B3D1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045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33A8-DB04-478A-9E2C-14011F28AC8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ECB6-A892-462B-996F-11549B3D1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31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33A8-DB04-478A-9E2C-14011F28AC8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ECB6-A892-462B-996F-11549B3D1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47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33A8-DB04-478A-9E2C-14011F28AC8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ECB6-A892-462B-996F-11549B3D1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792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33A8-DB04-478A-9E2C-14011F28AC8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ECB6-A892-462B-996F-11549B3D1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692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933A8-DB04-478A-9E2C-14011F28AC8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ECB6-A892-462B-996F-11549B3D1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005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933A8-DB04-478A-9E2C-14011F28AC8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7ECB6-A892-462B-996F-11549B3D1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71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3020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524000" y="648393"/>
            <a:ext cx="9144000" cy="110559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№4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с.Серафимовский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615440" y="3083878"/>
            <a:ext cx="9144000" cy="2682384"/>
          </a:xfrm>
        </p:spPr>
        <p:txBody>
          <a:bodyPr>
            <a:normAutofit lnSpcReduction="10000"/>
          </a:bodyPr>
          <a:lstStyle/>
          <a:p>
            <a:r>
              <a:rPr lang="ru-RU" sz="4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идактическое</a:t>
            </a:r>
          </a:p>
          <a:p>
            <a:r>
              <a:rPr lang="ru-RU" sz="4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пособие «</a:t>
            </a:r>
            <a:r>
              <a:rPr lang="ru-RU" sz="4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Говорушка</a:t>
            </a:r>
            <a:r>
              <a:rPr lang="ru-RU" sz="4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работы:</a:t>
            </a:r>
          </a:p>
          <a:p>
            <a:pPr algn="r"/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Чистоступова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Н.В.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10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152"/>
            <a:ext cx="12716423" cy="700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7904" y="457199"/>
            <a:ext cx="10424160" cy="1105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07008" y="365761"/>
            <a:ext cx="10735056" cy="6016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«Цифры и точки»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Материал: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дидактическое пособие «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набор карточек с точками или набор карточек с цифрами. Если дети знают цифры – выбираем цифры, если нет – точки.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 игры: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Первый вариант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(развитие фонематических представлений):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подбирают слова с количеством звуков или слогов, указанных на карточке в кармашке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Говорушки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 нагрудный кармашек вкладываем сразу все карточки для игры, а по мере выполнения заданий вынимаем, таким образом, открывается следующая карточка. Количество звуков от трёх до шести, а слогов – от 1 до 4.</a:t>
            </a:r>
          </a:p>
        </p:txBody>
      </p:sp>
    </p:spTree>
    <p:extLst>
      <p:ext uri="{BB962C8B-B14F-4D97-AF65-F5344CB8AC3E}">
        <p14:creationId xmlns:p14="http://schemas.microsoft.com/office/powerpoint/2010/main" val="241098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152"/>
            <a:ext cx="12716423" cy="700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7904" y="457199"/>
            <a:ext cx="10424160" cy="1105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8488" y="457199"/>
            <a:ext cx="9939528" cy="4312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Второй вариант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(формирование грамматического строя речи, упражнение детей в согласовании числительного и существительного, обогащение и активизация словарного запаса).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кармашке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Говорушки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показано число, ведущий предлагает предмет или объект для счёта. Ребёнок считает: «Одна машина, две машины ….»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Подбираем слова из различных лексических тем.</a:t>
            </a:r>
          </a:p>
        </p:txBody>
      </p:sp>
    </p:spTree>
    <p:extLst>
      <p:ext uri="{BB962C8B-B14F-4D97-AF65-F5344CB8AC3E}">
        <p14:creationId xmlns:p14="http://schemas.microsoft.com/office/powerpoint/2010/main" val="393993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152"/>
            <a:ext cx="12716423" cy="700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7904" y="457199"/>
            <a:ext cx="10424160" cy="1105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07008" y="1298448"/>
            <a:ext cx="10597896" cy="3618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Третий вариант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(автоматизация поставленных звуков и совершенствование слоговой структуры слов).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Подбираем слова, необходимые для автоматизации звука и доступной для ребёнка слоговой структуры. Ребёнок повторяет слово столько раз, сколько указано на карточке в кармашке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Говорушки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3214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152"/>
            <a:ext cx="12716423" cy="700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7904" y="457199"/>
            <a:ext cx="10424160" cy="1105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00200" y="978408"/>
            <a:ext cx="10085832" cy="3618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Четвёртый вариант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(упражнение в составлении грамматически правильных предложений с заданным количеством слов, развитие связной речи).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Предлагаем детям составить предложения с количеством слов (от 2 до 6), которое указано на карточке в кармашке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Говорушки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2966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16423" cy="700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7904" y="457199"/>
            <a:ext cx="10424160" cy="1105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79576" y="457200"/>
            <a:ext cx="10524744" cy="4936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«Схемы слов»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Материал: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дидактическое пособие «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набор карточек с изображением схем слов на уровне звуков или на уровне слогов.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формирование фонематических представлений, упражнение детей в подборе слов к предложенной схеме.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 игры: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подбирают слова к звуковой или слоговой схеме. Можно внести элемент соревнования «Кто больше подберёт слов к этой схеме?» Результат фиксируем любыми фишками. В конце игры подводим итоги.</a:t>
            </a:r>
          </a:p>
        </p:txBody>
      </p:sp>
    </p:spTree>
    <p:extLst>
      <p:ext uri="{BB962C8B-B14F-4D97-AF65-F5344CB8AC3E}">
        <p14:creationId xmlns:p14="http://schemas.microsoft.com/office/powerpoint/2010/main" val="389619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983"/>
            <a:ext cx="12716423" cy="700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7904" y="457199"/>
            <a:ext cx="10424160" cy="1105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7824" y="457200"/>
            <a:ext cx="11064240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«Цветные квадраты»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Материалы: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дидактическое пособие «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набор квадратов красного, синего и зелёного цветов.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Задача: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совершенствование фонематических представлений.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 игры: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позицию звука в слове педагог предлагает в начале игры (начало, середина, конец). Дети подбирают слово в соответствии с цветом, указанным на карточке в кармашке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Говорушки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Красный цвет – гласный звук, синий – согласный твердый, зелёный – согласный мягкий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игру можно внести элемент соревнования.</a:t>
            </a:r>
          </a:p>
        </p:txBody>
      </p:sp>
    </p:spTree>
    <p:extLst>
      <p:ext uri="{BB962C8B-B14F-4D97-AF65-F5344CB8AC3E}">
        <p14:creationId xmlns:p14="http://schemas.microsoft.com/office/powerpoint/2010/main" val="370228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983"/>
            <a:ext cx="12716423" cy="700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7904" y="457199"/>
            <a:ext cx="10424160" cy="1105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69264" y="530352"/>
            <a:ext cx="10972800" cy="444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«Маленькие слова-помощники»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Материал: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дидактическое пособие «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карточки с изображением схем предлогов.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Задача: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упражнять в использовании предложно-падежных конструкций.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 игры: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составляют предложения с тем предлогом, схема которого находится в кармашке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Говорушки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1245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983"/>
            <a:ext cx="12716423" cy="700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7904" y="457199"/>
            <a:ext cx="10424160" cy="1105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07008" y="457200"/>
            <a:ext cx="10735056" cy="557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«Буквы»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Материал: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дидактическое пособие «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набор картинок с изображением букв (гласные – красного, согласные – синего цвета).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упражнение в подборе слов с определённым звуком в указанной позиции (начало, середина, конец).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 игры: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подбирают слова, которые начинаются со звука, обозначенного буквой на карточке в нагрудном кармане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Говорушки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1590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983"/>
            <a:ext cx="12716423" cy="700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7904" y="457199"/>
            <a:ext cx="10424160" cy="1105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8680" y="457200"/>
            <a:ext cx="11323320" cy="5834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Вывод: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Многофункциональная дидактическая игра «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позволяет эффективно использовать время коррекционной работы, одновременно объединяя несколько направлений деятельности: развитие артикуляционной моторики, автоматизация поставленных звуков, формирование грамматического строя речи, развитие связной речи, формирование функции языкового анализа, развитие мелкой моторики, тактильных ощущений, запоминание образа букв. Пособие повышает интерес к логопедическим занятиям, вносит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деятельностный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компонент в коррекционную работу, доставляет яркие эмоциональные впечатления.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75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983"/>
            <a:ext cx="12716423" cy="700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7904" y="457199"/>
            <a:ext cx="10424160" cy="1105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848" y="1408176"/>
            <a:ext cx="8092440" cy="494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05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3020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55939" y="508958"/>
            <a:ext cx="1023955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800" b="1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Актуальность:</a:t>
            </a:r>
            <a:r>
              <a:rPr lang="ru-RU" sz="28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Своевременное </a:t>
            </a:r>
            <a:r>
              <a:rPr lang="ru-RU" sz="2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появление речевых игр, их богатство, оригинальность и интенсивность – симптом благополучия в речевом развитии детей. Дидактические игры, призваны, прежде всего, стимулировать детскую самодеятельность. А задача педагога создать благоприятные условия для речевой деятельности ребёнка. Для этого необходимо систематически обновлять речевой уголок в группе новыми дидактическими играми и многофункциональными дидактическими пособиями. Одно из таких пособий мы сделали своими руками, его можно использовать на индивидуальных, подгрупповых занятиях и в самостоятельных играх детей. Это многофункциональное пособие «</a:t>
            </a:r>
            <a:r>
              <a:rPr lang="ru-RU" sz="2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Говорушка</a:t>
            </a:r>
            <a:r>
              <a:rPr lang="ru-RU" sz="2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0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3020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85505" y="1039091"/>
            <a:ext cx="8853055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побуждение дошкольников речевой активности, совершенствование механизмов языкового уровня речевой деятельности.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2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649" y="-73089"/>
            <a:ext cx="12443383" cy="693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6211" y="515389"/>
            <a:ext cx="10623665" cy="548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56211" y="957533"/>
            <a:ext cx="10798076" cy="5529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Обучающие: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Автоматизировать поставленные звуки.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навык языкового анализа.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грамматический строй речи.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Развивающие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Развивать артикуляционную моторику для формирования правильного уклада произношения звуков.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связную речь.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мелкую моторику.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тактильные ощущения.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Воспитательные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воспитание звуковой культуры речи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Упражнять в запоминании образа букв.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8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33946"/>
            <a:ext cx="12192000" cy="6991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72835" y="515389"/>
            <a:ext cx="10823171" cy="4003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«Делай как я», «Повтори за мной», </a:t>
            </a:r>
            <a:endParaRPr lang="ru-RU" sz="32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Делаем вместе»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Материал: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дидактическое пособие «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развитие артикуляционной моторики.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 игры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Дети выполняют упражнения артикуляционной гимнастики вместе с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Говорушкой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401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16423" cy="700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07698" y="530353"/>
            <a:ext cx="10533198" cy="444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«Заплети косички и завяжи бантики»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Материал: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дидактическое пособие «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набор ленточек для завязывания бантиков.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мелкой моторики, закрепление названий основных цветов.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 игры: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заплетают косички, завязывают бантики, называют цвета ленточек.</a:t>
            </a:r>
          </a:p>
        </p:txBody>
      </p:sp>
    </p:spTree>
    <p:extLst>
      <p:ext uri="{BB962C8B-B14F-4D97-AF65-F5344CB8AC3E}">
        <p14:creationId xmlns:p14="http://schemas.microsoft.com/office/powerpoint/2010/main" val="319480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16423" cy="700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81328" y="411480"/>
            <a:ext cx="10232136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176780" algn="l"/>
              </a:tabLs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«Узнай букву»	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дидактическое пособие «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съёмный мешочек, два одинаковых набора букв из различных материалов (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линолиум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поролон, пластмасса и др.)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тактильных ощущений, запоминание образа букв.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 игры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Первый вариант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Ребёнок опускает руку в мешочек, ощупывает букву, называет её, вынимает, чтобы проверить.</a:t>
            </a:r>
          </a:p>
        </p:txBody>
      </p:sp>
    </p:spTree>
    <p:extLst>
      <p:ext uri="{BB962C8B-B14F-4D97-AF65-F5344CB8AC3E}">
        <p14:creationId xmlns:p14="http://schemas.microsoft.com/office/powerpoint/2010/main" val="120703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152"/>
            <a:ext cx="12716423" cy="700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7904" y="457199"/>
            <a:ext cx="10424160" cy="6130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«Угадай, что лежит в мешочке»	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Материал: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дидактическое пособие «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Говорушка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мешочек,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набор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мелких игрушек из различных материалов.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развитие тактильных ощущений, развитие связной речи, развитие навыков языкового анализа.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 игры: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Ребёнок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опускает руку в мешочек, ощупывает предметы, называет предмет, который узнал, вытаскивает, проверяет.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18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atherineasquithgallery.com/uploads/posts/2021-03/1614691706_124-p-fon-s-ramkoi-dlya-detskogo-sada-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85" y="-276046"/>
            <a:ext cx="13063895" cy="7389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3806825"/>
            <a:ext cx="9144000" cy="2478088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9304" y="1170431"/>
            <a:ext cx="10652760" cy="5272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Дополнительные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-Назови первый и последний звуки в названии предмета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-Назови гласные звуки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-Назови согласные звуки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-Определи количество слогов в слове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-Определи количество звуков в слове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-Составь предложение с названием предмета.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91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891</Words>
  <Application>Microsoft Office PowerPoint</Application>
  <PresentationFormat>Широкоэкранный</PresentationFormat>
  <Paragraphs>91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Управление образования Муниципальное автономное дошкольное образовательное учреждение  детский сад №4 с.Серафимовский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детский сад № 4 с.Серафимовский</dc:title>
  <dc:creator>1</dc:creator>
  <cp:lastModifiedBy>1</cp:lastModifiedBy>
  <cp:revision>36</cp:revision>
  <dcterms:created xsi:type="dcterms:W3CDTF">2023-03-21T13:35:04Z</dcterms:created>
  <dcterms:modified xsi:type="dcterms:W3CDTF">2023-04-05T11:38:33Z</dcterms:modified>
</cp:coreProperties>
</file>