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77" r:id="rId4"/>
    <p:sldId id="258" r:id="rId5"/>
    <p:sldId id="263" r:id="rId6"/>
    <p:sldId id="259" r:id="rId7"/>
    <p:sldId id="273" r:id="rId8"/>
    <p:sldId id="274" r:id="rId9"/>
    <p:sldId id="261" r:id="rId10"/>
    <p:sldId id="262" r:id="rId11"/>
    <p:sldId id="275" r:id="rId12"/>
    <p:sldId id="264" r:id="rId13"/>
    <p:sldId id="265" r:id="rId14"/>
    <p:sldId id="266" r:id="rId15"/>
    <p:sldId id="267" r:id="rId16"/>
    <p:sldId id="268" r:id="rId17"/>
    <p:sldId id="269" r:id="rId18"/>
    <p:sldId id="276" r:id="rId19"/>
    <p:sldId id="27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1B599D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111" d="100"/>
          <a:sy n="111" d="100"/>
        </p:scale>
        <p:origin x="-16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218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5961B0-E73B-4221-8194-3C4E0820F496}" type="doc">
      <dgm:prSet loTypeId="urn:microsoft.com/office/officeart/2005/8/layout/radial6" loCatId="cycle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C4BD54F7-9249-4EF5-B588-7E9EB247FF57}">
      <dgm:prSet phldrT="[Текст]" custT="1"/>
      <dgm:spPr/>
      <dgm:t>
        <a:bodyPr/>
        <a:lstStyle/>
        <a:p>
          <a:r>
            <a:rPr lang="ru-RU" sz="2000" b="1" smtClean="0">
              <a:latin typeface="Monotype Corsiva" pitchFamily="66" charset="0"/>
            </a:rPr>
            <a:t>Функции компьютера в педагогической деятельности муз.руководителя</a:t>
          </a:r>
          <a:endParaRPr lang="ru-RU" sz="2000" b="1" dirty="0">
            <a:latin typeface="Monotype Corsiva" pitchFamily="66" charset="0"/>
          </a:endParaRPr>
        </a:p>
      </dgm:t>
    </dgm:pt>
    <dgm:pt modelId="{8EB7316B-12F2-4D5A-9AA1-45D8ECE00622}" type="parTrans" cxnId="{7EA3AA10-8058-4954-B144-589736BA78D3}">
      <dgm:prSet/>
      <dgm:spPr/>
      <dgm:t>
        <a:bodyPr/>
        <a:lstStyle/>
        <a:p>
          <a:endParaRPr lang="ru-RU"/>
        </a:p>
      </dgm:t>
    </dgm:pt>
    <dgm:pt modelId="{1F6AE088-55CA-48A7-8726-2F32EB70E9B5}" type="sibTrans" cxnId="{7EA3AA10-8058-4954-B144-589736BA78D3}">
      <dgm:prSet/>
      <dgm:spPr/>
      <dgm:t>
        <a:bodyPr/>
        <a:lstStyle/>
        <a:p>
          <a:endParaRPr lang="ru-RU"/>
        </a:p>
      </dgm:t>
    </dgm:pt>
    <dgm:pt modelId="{E4440C24-036F-4729-BBCF-661CF05D0A3E}">
      <dgm:prSet phldrT="[Текст]" custT="1"/>
      <dgm:spPr/>
      <dgm:t>
        <a:bodyPr/>
        <a:lstStyle/>
        <a:p>
          <a:r>
            <a:rPr lang="ru-RU" sz="1800" b="1" smtClean="0">
              <a:latin typeface="Monotype Corsiva" pitchFamily="66" charset="0"/>
            </a:rPr>
            <a:t>Средство подготовки выступлений</a:t>
          </a:r>
          <a:endParaRPr lang="ru-RU" sz="1800" b="1" dirty="0">
            <a:latin typeface="Monotype Corsiva" pitchFamily="66" charset="0"/>
          </a:endParaRPr>
        </a:p>
      </dgm:t>
    </dgm:pt>
    <dgm:pt modelId="{5C6030C1-6E22-4BE4-A1A7-E7851997CFE4}" type="parTrans" cxnId="{6329500C-76D0-412F-9857-97FCEF5AB22E}">
      <dgm:prSet/>
      <dgm:spPr/>
      <dgm:t>
        <a:bodyPr/>
        <a:lstStyle/>
        <a:p>
          <a:endParaRPr lang="ru-RU"/>
        </a:p>
      </dgm:t>
    </dgm:pt>
    <dgm:pt modelId="{BFDF0582-BB83-477B-A3B2-27D633068997}" type="sibTrans" cxnId="{6329500C-76D0-412F-9857-97FCEF5AB22E}">
      <dgm:prSet/>
      <dgm:spPr/>
      <dgm:t>
        <a:bodyPr/>
        <a:lstStyle/>
        <a:p>
          <a:endParaRPr lang="ru-RU"/>
        </a:p>
      </dgm:t>
    </dgm:pt>
    <dgm:pt modelId="{7DA02CFF-53C6-4E05-B4BA-A02D82A2751B}">
      <dgm:prSet phldrT="[Текст]" custT="1"/>
      <dgm:spPr/>
      <dgm:t>
        <a:bodyPr/>
        <a:lstStyle/>
        <a:p>
          <a:r>
            <a:rPr lang="ru-RU" sz="1800" b="1" smtClean="0">
              <a:latin typeface="Monotype Corsiva" pitchFamily="66" charset="0"/>
            </a:rPr>
            <a:t>Источник учебной, музыкальной информации</a:t>
          </a:r>
          <a:endParaRPr lang="ru-RU" sz="1800" b="1" dirty="0">
            <a:latin typeface="Monotype Corsiva" pitchFamily="66" charset="0"/>
          </a:endParaRPr>
        </a:p>
      </dgm:t>
    </dgm:pt>
    <dgm:pt modelId="{616C59A4-D075-4C33-81F0-27ADE8308DC9}" type="parTrans" cxnId="{43DFBC82-5230-4878-9739-29A23B0ACD0F}">
      <dgm:prSet/>
      <dgm:spPr/>
      <dgm:t>
        <a:bodyPr/>
        <a:lstStyle/>
        <a:p>
          <a:endParaRPr lang="ru-RU"/>
        </a:p>
      </dgm:t>
    </dgm:pt>
    <dgm:pt modelId="{AAAF5702-79A3-401A-A259-AE73DCCE8E65}" type="sibTrans" cxnId="{43DFBC82-5230-4878-9739-29A23B0ACD0F}">
      <dgm:prSet/>
      <dgm:spPr/>
      <dgm:t>
        <a:bodyPr/>
        <a:lstStyle/>
        <a:p>
          <a:endParaRPr lang="ru-RU"/>
        </a:p>
      </dgm:t>
    </dgm:pt>
    <dgm:pt modelId="{1CC3E2AF-E5D8-4A06-885B-57FEE81A6CD4}">
      <dgm:prSet phldrT="[Текст]" custT="1"/>
      <dgm:spPr/>
      <dgm:t>
        <a:bodyPr/>
        <a:lstStyle/>
        <a:p>
          <a:r>
            <a:rPr lang="ru-RU" sz="2000" b="1" smtClean="0">
              <a:latin typeface="Monotype Corsiva" pitchFamily="66" charset="0"/>
            </a:rPr>
            <a:t>Наглядное пособие</a:t>
          </a:r>
          <a:endParaRPr lang="ru-RU" sz="2000" b="1" dirty="0">
            <a:latin typeface="Monotype Corsiva" pitchFamily="66" charset="0"/>
          </a:endParaRPr>
        </a:p>
      </dgm:t>
    </dgm:pt>
    <dgm:pt modelId="{5594E94D-6696-47D4-B0C1-A9B10084FE46}" type="parTrans" cxnId="{BCAB649E-7BA9-4676-94D5-D37FDA909B74}">
      <dgm:prSet/>
      <dgm:spPr/>
      <dgm:t>
        <a:bodyPr/>
        <a:lstStyle/>
        <a:p>
          <a:endParaRPr lang="ru-RU"/>
        </a:p>
      </dgm:t>
    </dgm:pt>
    <dgm:pt modelId="{1D680081-904C-4BE3-8748-76D984717403}" type="sibTrans" cxnId="{BCAB649E-7BA9-4676-94D5-D37FDA909B74}">
      <dgm:prSet/>
      <dgm:spPr/>
      <dgm:t>
        <a:bodyPr/>
        <a:lstStyle/>
        <a:p>
          <a:endParaRPr lang="ru-RU"/>
        </a:p>
      </dgm:t>
    </dgm:pt>
    <dgm:pt modelId="{4748279E-78D8-46D5-8D19-ECC2B174575B}">
      <dgm:prSet phldrT="[Текст]" custT="1"/>
      <dgm:spPr/>
      <dgm:t>
        <a:bodyPr/>
        <a:lstStyle/>
        <a:p>
          <a:r>
            <a:rPr lang="ru-RU" sz="1800" b="1" smtClean="0">
              <a:latin typeface="Monotype Corsiva" pitchFamily="66" charset="0"/>
            </a:rPr>
            <a:t>Средство подготовки текстов, музыкального материала, их хранение  </a:t>
          </a:r>
          <a:endParaRPr lang="ru-RU" sz="1800" b="1" dirty="0">
            <a:latin typeface="Monotype Corsiva" pitchFamily="66" charset="0"/>
          </a:endParaRPr>
        </a:p>
      </dgm:t>
    </dgm:pt>
    <dgm:pt modelId="{1C4DE5E9-98B5-41CB-9AFD-68A74A33B977}" type="parTrans" cxnId="{B0D4BB8D-70CC-4A5D-B46E-76FD91AC0906}">
      <dgm:prSet/>
      <dgm:spPr/>
      <dgm:t>
        <a:bodyPr/>
        <a:lstStyle/>
        <a:p>
          <a:endParaRPr lang="ru-RU"/>
        </a:p>
      </dgm:t>
    </dgm:pt>
    <dgm:pt modelId="{B7B58A96-F838-4880-8E9D-35D166AD4A7D}" type="sibTrans" cxnId="{B0D4BB8D-70CC-4A5D-B46E-76FD91AC0906}">
      <dgm:prSet/>
      <dgm:spPr/>
      <dgm:t>
        <a:bodyPr/>
        <a:lstStyle/>
        <a:p>
          <a:endParaRPr lang="ru-RU"/>
        </a:p>
      </dgm:t>
    </dgm:pt>
    <dgm:pt modelId="{4930AE2C-2770-497C-8D62-D658B2AFDC29}">
      <dgm:prSet/>
      <dgm:spPr/>
      <dgm:t>
        <a:bodyPr/>
        <a:lstStyle/>
        <a:p>
          <a:endParaRPr lang="ru-RU"/>
        </a:p>
      </dgm:t>
    </dgm:pt>
    <dgm:pt modelId="{A3EF2596-1F05-4BCA-B204-8D24E8BDF36E}" type="parTrans" cxnId="{C02E6D2B-3F00-4CB3-BB23-E8EE7FDCD415}">
      <dgm:prSet/>
      <dgm:spPr/>
      <dgm:t>
        <a:bodyPr/>
        <a:lstStyle/>
        <a:p>
          <a:endParaRPr lang="ru-RU"/>
        </a:p>
      </dgm:t>
    </dgm:pt>
    <dgm:pt modelId="{8EAB8096-A822-482E-9043-A3323A938864}" type="sibTrans" cxnId="{C02E6D2B-3F00-4CB3-BB23-E8EE7FDCD415}">
      <dgm:prSet/>
      <dgm:spPr/>
      <dgm:t>
        <a:bodyPr/>
        <a:lstStyle/>
        <a:p>
          <a:endParaRPr lang="ru-RU"/>
        </a:p>
      </dgm:t>
    </dgm:pt>
    <dgm:pt modelId="{BB7EB385-A364-4244-9580-9528CD4331B9}">
      <dgm:prSet/>
      <dgm:spPr/>
      <dgm:t>
        <a:bodyPr/>
        <a:lstStyle/>
        <a:p>
          <a:endParaRPr lang="ru-RU"/>
        </a:p>
      </dgm:t>
    </dgm:pt>
    <dgm:pt modelId="{3581C067-64BF-4FD3-89D0-B5566C1F75B6}" type="parTrans" cxnId="{2F5CED7A-AB64-4D8D-AF4E-8BE384DC6F4F}">
      <dgm:prSet/>
      <dgm:spPr/>
      <dgm:t>
        <a:bodyPr/>
        <a:lstStyle/>
        <a:p>
          <a:endParaRPr lang="ru-RU"/>
        </a:p>
      </dgm:t>
    </dgm:pt>
    <dgm:pt modelId="{A77EAF9D-DB1F-462D-BC9E-0FB398EC3E91}" type="sibTrans" cxnId="{2F5CED7A-AB64-4D8D-AF4E-8BE384DC6F4F}">
      <dgm:prSet/>
      <dgm:spPr/>
      <dgm:t>
        <a:bodyPr/>
        <a:lstStyle/>
        <a:p>
          <a:endParaRPr lang="ru-RU"/>
        </a:p>
      </dgm:t>
    </dgm:pt>
    <dgm:pt modelId="{1521BB94-E669-4893-8267-1F04846DA755}">
      <dgm:prSet/>
      <dgm:spPr/>
      <dgm:t>
        <a:bodyPr/>
        <a:lstStyle/>
        <a:p>
          <a:endParaRPr lang="ru-RU"/>
        </a:p>
      </dgm:t>
    </dgm:pt>
    <dgm:pt modelId="{24090D77-821E-48EB-A057-EF22FB1AFA48}" type="parTrans" cxnId="{32690454-FD2C-40BB-9CCB-EEF116480661}">
      <dgm:prSet/>
      <dgm:spPr/>
      <dgm:t>
        <a:bodyPr/>
        <a:lstStyle/>
        <a:p>
          <a:endParaRPr lang="ru-RU"/>
        </a:p>
      </dgm:t>
    </dgm:pt>
    <dgm:pt modelId="{A552DC29-89E6-4835-8063-D25C5C0B1248}" type="sibTrans" cxnId="{32690454-FD2C-40BB-9CCB-EEF116480661}">
      <dgm:prSet/>
      <dgm:spPr/>
      <dgm:t>
        <a:bodyPr/>
        <a:lstStyle/>
        <a:p>
          <a:endParaRPr lang="ru-RU"/>
        </a:p>
      </dgm:t>
    </dgm:pt>
    <dgm:pt modelId="{EF16318A-8222-4BEB-B3EF-5805C8843C15}">
      <dgm:prSet/>
      <dgm:spPr/>
      <dgm:t>
        <a:bodyPr/>
        <a:lstStyle/>
        <a:p>
          <a:endParaRPr lang="ru-RU"/>
        </a:p>
      </dgm:t>
    </dgm:pt>
    <dgm:pt modelId="{A0E1D78C-396F-4468-AEAF-0393B9935D77}" type="parTrans" cxnId="{DF6B8CE9-487C-43B8-B0DD-1032A300743F}">
      <dgm:prSet/>
      <dgm:spPr/>
      <dgm:t>
        <a:bodyPr/>
        <a:lstStyle/>
        <a:p>
          <a:endParaRPr lang="ru-RU"/>
        </a:p>
      </dgm:t>
    </dgm:pt>
    <dgm:pt modelId="{2B8B4E7F-CA71-4E07-9709-71A58668297C}" type="sibTrans" cxnId="{DF6B8CE9-487C-43B8-B0DD-1032A300743F}">
      <dgm:prSet/>
      <dgm:spPr/>
      <dgm:t>
        <a:bodyPr/>
        <a:lstStyle/>
        <a:p>
          <a:endParaRPr lang="ru-RU"/>
        </a:p>
      </dgm:t>
    </dgm:pt>
    <dgm:pt modelId="{71939049-2E63-4B61-8C75-5F77EFE841A2}">
      <dgm:prSet/>
      <dgm:spPr/>
      <dgm:t>
        <a:bodyPr/>
        <a:lstStyle/>
        <a:p>
          <a:endParaRPr lang="ru-RU"/>
        </a:p>
      </dgm:t>
    </dgm:pt>
    <dgm:pt modelId="{171F816D-5AC1-41B2-AC15-21EBA181ECAD}" type="parTrans" cxnId="{D9F64A79-3B89-4864-BDDB-B27D9DE69623}">
      <dgm:prSet/>
      <dgm:spPr/>
      <dgm:t>
        <a:bodyPr/>
        <a:lstStyle/>
        <a:p>
          <a:endParaRPr lang="ru-RU"/>
        </a:p>
      </dgm:t>
    </dgm:pt>
    <dgm:pt modelId="{32A93646-696F-4D31-9AFF-F15551248430}" type="sibTrans" cxnId="{D9F64A79-3B89-4864-BDDB-B27D9DE69623}">
      <dgm:prSet/>
      <dgm:spPr/>
      <dgm:t>
        <a:bodyPr/>
        <a:lstStyle/>
        <a:p>
          <a:endParaRPr lang="ru-RU"/>
        </a:p>
      </dgm:t>
    </dgm:pt>
    <dgm:pt modelId="{6059A6BC-9706-49E3-92BD-2477507B4FCA}" type="pres">
      <dgm:prSet presAssocID="{4F5961B0-E73B-4221-8194-3C4E0820F49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ABC264-2CDE-4A63-B2F9-B7B5A65A9933}" type="pres">
      <dgm:prSet presAssocID="{C4BD54F7-9249-4EF5-B588-7E9EB247FF57}" presName="centerShape" presStyleLbl="node0" presStyleIdx="0" presStyleCnt="1" custScaleX="121704" custLinFactNeighborX="170" custLinFactNeighborY="170"/>
      <dgm:spPr/>
      <dgm:t>
        <a:bodyPr/>
        <a:lstStyle/>
        <a:p>
          <a:endParaRPr lang="ru-RU"/>
        </a:p>
      </dgm:t>
    </dgm:pt>
    <dgm:pt modelId="{F33BF6D1-373F-43D9-A2AC-C75D8CC6D59B}" type="pres">
      <dgm:prSet presAssocID="{E4440C24-036F-4729-BBCF-661CF05D0A3E}" presName="node" presStyleLbl="node1" presStyleIdx="0" presStyleCnt="4" custScaleX="110790" custRadScaleRad="100127" custRadScaleInc="-3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07EC59-D0BC-42A7-BB3F-B85E16DE142E}" type="pres">
      <dgm:prSet presAssocID="{E4440C24-036F-4729-BBCF-661CF05D0A3E}" presName="dummy" presStyleCnt="0"/>
      <dgm:spPr/>
    </dgm:pt>
    <dgm:pt modelId="{C7500DCD-44CA-4F28-BA40-5BBF5EBC880B}" type="pres">
      <dgm:prSet presAssocID="{BFDF0582-BB83-477B-A3B2-27D633068997}" presName="sibTrans" presStyleLbl="sibTrans2D1" presStyleIdx="0" presStyleCnt="4"/>
      <dgm:spPr/>
      <dgm:t>
        <a:bodyPr/>
        <a:lstStyle/>
        <a:p>
          <a:endParaRPr lang="ru-RU"/>
        </a:p>
      </dgm:t>
    </dgm:pt>
    <dgm:pt modelId="{18A7E0A6-2F52-47AB-AE77-C048384B1847}" type="pres">
      <dgm:prSet presAssocID="{7DA02CFF-53C6-4E05-B4BA-A02D82A2751B}" presName="node" presStyleLbl="node1" presStyleIdx="1" presStyleCnt="4" custScaleX="113896" custScaleY="110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FB8CED-F54D-4D21-8BD9-8074D4D39640}" type="pres">
      <dgm:prSet presAssocID="{7DA02CFF-53C6-4E05-B4BA-A02D82A2751B}" presName="dummy" presStyleCnt="0"/>
      <dgm:spPr/>
    </dgm:pt>
    <dgm:pt modelId="{C0F9AEA8-E671-40C3-BB42-C13724CF2255}" type="pres">
      <dgm:prSet presAssocID="{AAAF5702-79A3-401A-A259-AE73DCCE8E65}" presName="sibTrans" presStyleLbl="sibTrans2D1" presStyleIdx="1" presStyleCnt="4"/>
      <dgm:spPr/>
      <dgm:t>
        <a:bodyPr/>
        <a:lstStyle/>
        <a:p>
          <a:endParaRPr lang="ru-RU"/>
        </a:p>
      </dgm:t>
    </dgm:pt>
    <dgm:pt modelId="{7BAA2C88-F039-459F-996F-58D43D5B8AC3}" type="pres">
      <dgm:prSet presAssocID="{1CC3E2AF-E5D8-4A06-885B-57FEE81A6CD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70000A-ED1F-4DE3-9AAB-25BCC68D7F48}" type="pres">
      <dgm:prSet presAssocID="{1CC3E2AF-E5D8-4A06-885B-57FEE81A6CD4}" presName="dummy" presStyleCnt="0"/>
      <dgm:spPr/>
    </dgm:pt>
    <dgm:pt modelId="{3D084D46-AAE9-4F96-9149-3FF1DD2410EA}" type="pres">
      <dgm:prSet presAssocID="{1D680081-904C-4BE3-8748-76D984717403}" presName="sibTrans" presStyleLbl="sibTrans2D1" presStyleIdx="2" presStyleCnt="4"/>
      <dgm:spPr/>
      <dgm:t>
        <a:bodyPr/>
        <a:lstStyle/>
        <a:p>
          <a:endParaRPr lang="ru-RU"/>
        </a:p>
      </dgm:t>
    </dgm:pt>
    <dgm:pt modelId="{384424CB-F588-486A-A8CD-DA74FA96A17D}" type="pres">
      <dgm:prSet presAssocID="{4748279E-78D8-46D5-8D19-ECC2B174575B}" presName="node" presStyleLbl="node1" presStyleIdx="3" presStyleCnt="4" custScaleX="119103" custScaleY="1107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2A505E-2538-4F39-B3BE-6270DF008600}" type="pres">
      <dgm:prSet presAssocID="{4748279E-78D8-46D5-8D19-ECC2B174575B}" presName="dummy" presStyleCnt="0"/>
      <dgm:spPr/>
    </dgm:pt>
    <dgm:pt modelId="{DFEA78B7-21A8-42DD-9954-40A5F0084904}" type="pres">
      <dgm:prSet presAssocID="{B7B58A96-F838-4880-8E9D-35D166AD4A7D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3B8920A0-4815-49D8-A9A2-3A976F5C73CB}" type="presOf" srcId="{E4440C24-036F-4729-BBCF-661CF05D0A3E}" destId="{F33BF6D1-373F-43D9-A2AC-C75D8CC6D59B}" srcOrd="0" destOrd="0" presId="urn:microsoft.com/office/officeart/2005/8/layout/radial6"/>
    <dgm:cxn modelId="{D82EDE8D-F305-4C12-B7B5-CA77ECCA3686}" type="presOf" srcId="{B7B58A96-F838-4880-8E9D-35D166AD4A7D}" destId="{DFEA78B7-21A8-42DD-9954-40A5F0084904}" srcOrd="0" destOrd="0" presId="urn:microsoft.com/office/officeart/2005/8/layout/radial6"/>
    <dgm:cxn modelId="{210D9BB6-0575-4C5A-8952-11DFB0D56D55}" type="presOf" srcId="{BFDF0582-BB83-477B-A3B2-27D633068997}" destId="{C7500DCD-44CA-4F28-BA40-5BBF5EBC880B}" srcOrd="0" destOrd="0" presId="urn:microsoft.com/office/officeart/2005/8/layout/radial6"/>
    <dgm:cxn modelId="{7EA3AA10-8058-4954-B144-589736BA78D3}" srcId="{4F5961B0-E73B-4221-8194-3C4E0820F496}" destId="{C4BD54F7-9249-4EF5-B588-7E9EB247FF57}" srcOrd="0" destOrd="0" parTransId="{8EB7316B-12F2-4D5A-9AA1-45D8ECE00622}" sibTransId="{1F6AE088-55CA-48A7-8726-2F32EB70E9B5}"/>
    <dgm:cxn modelId="{32690454-FD2C-40BB-9CCB-EEF116480661}" srcId="{4F5961B0-E73B-4221-8194-3C4E0820F496}" destId="{1521BB94-E669-4893-8267-1F04846DA755}" srcOrd="3" destOrd="0" parTransId="{24090D77-821E-48EB-A057-EF22FB1AFA48}" sibTransId="{A552DC29-89E6-4835-8063-D25C5C0B1248}"/>
    <dgm:cxn modelId="{3543B63C-AE32-4BA3-ADF5-30928E9CD71F}" type="presOf" srcId="{1D680081-904C-4BE3-8748-76D984717403}" destId="{3D084D46-AAE9-4F96-9149-3FF1DD2410EA}" srcOrd="0" destOrd="0" presId="urn:microsoft.com/office/officeart/2005/8/layout/radial6"/>
    <dgm:cxn modelId="{DF6B8CE9-487C-43B8-B0DD-1032A300743F}" srcId="{4F5961B0-E73B-4221-8194-3C4E0820F496}" destId="{EF16318A-8222-4BEB-B3EF-5805C8843C15}" srcOrd="2" destOrd="0" parTransId="{A0E1D78C-396F-4468-AEAF-0393B9935D77}" sibTransId="{2B8B4E7F-CA71-4E07-9709-71A58668297C}"/>
    <dgm:cxn modelId="{87F60D60-0D12-432A-BE92-F24703D6CE57}" type="presOf" srcId="{7DA02CFF-53C6-4E05-B4BA-A02D82A2751B}" destId="{18A7E0A6-2F52-47AB-AE77-C048384B1847}" srcOrd="0" destOrd="0" presId="urn:microsoft.com/office/officeart/2005/8/layout/radial6"/>
    <dgm:cxn modelId="{294854BA-6D84-4DD6-A7D6-9D015AC2530A}" type="presOf" srcId="{AAAF5702-79A3-401A-A259-AE73DCCE8E65}" destId="{C0F9AEA8-E671-40C3-BB42-C13724CF2255}" srcOrd="0" destOrd="0" presId="urn:microsoft.com/office/officeart/2005/8/layout/radial6"/>
    <dgm:cxn modelId="{C02E6D2B-3F00-4CB3-BB23-E8EE7FDCD415}" srcId="{4F5961B0-E73B-4221-8194-3C4E0820F496}" destId="{4930AE2C-2770-497C-8D62-D658B2AFDC29}" srcOrd="5" destOrd="0" parTransId="{A3EF2596-1F05-4BCA-B204-8D24E8BDF36E}" sibTransId="{8EAB8096-A822-482E-9043-A3323A938864}"/>
    <dgm:cxn modelId="{AC5DF9BE-6778-4FE9-917B-E20CF946265F}" type="presOf" srcId="{4748279E-78D8-46D5-8D19-ECC2B174575B}" destId="{384424CB-F588-486A-A8CD-DA74FA96A17D}" srcOrd="0" destOrd="0" presId="urn:microsoft.com/office/officeart/2005/8/layout/radial6"/>
    <dgm:cxn modelId="{43DFBC82-5230-4878-9739-29A23B0ACD0F}" srcId="{C4BD54F7-9249-4EF5-B588-7E9EB247FF57}" destId="{7DA02CFF-53C6-4E05-B4BA-A02D82A2751B}" srcOrd="1" destOrd="0" parTransId="{616C59A4-D075-4C33-81F0-27ADE8308DC9}" sibTransId="{AAAF5702-79A3-401A-A259-AE73DCCE8E65}"/>
    <dgm:cxn modelId="{B0D4BB8D-70CC-4A5D-B46E-76FD91AC0906}" srcId="{C4BD54F7-9249-4EF5-B588-7E9EB247FF57}" destId="{4748279E-78D8-46D5-8D19-ECC2B174575B}" srcOrd="3" destOrd="0" parTransId="{1C4DE5E9-98B5-41CB-9AFD-68A74A33B977}" sibTransId="{B7B58A96-F838-4880-8E9D-35D166AD4A7D}"/>
    <dgm:cxn modelId="{72D6A6F1-A2C4-4C39-BD02-43C88EBD75DB}" type="presOf" srcId="{1CC3E2AF-E5D8-4A06-885B-57FEE81A6CD4}" destId="{7BAA2C88-F039-459F-996F-58D43D5B8AC3}" srcOrd="0" destOrd="0" presId="urn:microsoft.com/office/officeart/2005/8/layout/radial6"/>
    <dgm:cxn modelId="{38138513-47E2-430A-A5B7-AE9FC76F1587}" type="presOf" srcId="{4F5961B0-E73B-4221-8194-3C4E0820F496}" destId="{6059A6BC-9706-49E3-92BD-2477507B4FCA}" srcOrd="0" destOrd="0" presId="urn:microsoft.com/office/officeart/2005/8/layout/radial6"/>
    <dgm:cxn modelId="{2F5CED7A-AB64-4D8D-AF4E-8BE384DC6F4F}" srcId="{4F5961B0-E73B-4221-8194-3C4E0820F496}" destId="{BB7EB385-A364-4244-9580-9528CD4331B9}" srcOrd="4" destOrd="0" parTransId="{3581C067-64BF-4FD3-89D0-B5566C1F75B6}" sibTransId="{A77EAF9D-DB1F-462D-BC9E-0FB398EC3E91}"/>
    <dgm:cxn modelId="{5602CB84-0F8E-493C-B501-1423BD6E8444}" type="presOf" srcId="{C4BD54F7-9249-4EF5-B588-7E9EB247FF57}" destId="{C7ABC264-2CDE-4A63-B2F9-B7B5A65A9933}" srcOrd="0" destOrd="0" presId="urn:microsoft.com/office/officeart/2005/8/layout/radial6"/>
    <dgm:cxn modelId="{D9F64A79-3B89-4864-BDDB-B27D9DE69623}" srcId="{4F5961B0-E73B-4221-8194-3C4E0820F496}" destId="{71939049-2E63-4B61-8C75-5F77EFE841A2}" srcOrd="1" destOrd="0" parTransId="{171F816D-5AC1-41B2-AC15-21EBA181ECAD}" sibTransId="{32A93646-696F-4D31-9AFF-F15551248430}"/>
    <dgm:cxn modelId="{6329500C-76D0-412F-9857-97FCEF5AB22E}" srcId="{C4BD54F7-9249-4EF5-B588-7E9EB247FF57}" destId="{E4440C24-036F-4729-BBCF-661CF05D0A3E}" srcOrd="0" destOrd="0" parTransId="{5C6030C1-6E22-4BE4-A1A7-E7851997CFE4}" sibTransId="{BFDF0582-BB83-477B-A3B2-27D633068997}"/>
    <dgm:cxn modelId="{BCAB649E-7BA9-4676-94D5-D37FDA909B74}" srcId="{C4BD54F7-9249-4EF5-B588-7E9EB247FF57}" destId="{1CC3E2AF-E5D8-4A06-885B-57FEE81A6CD4}" srcOrd="2" destOrd="0" parTransId="{5594E94D-6696-47D4-B0C1-A9B10084FE46}" sibTransId="{1D680081-904C-4BE3-8748-76D984717403}"/>
    <dgm:cxn modelId="{97BFCFDE-2585-4E2C-B785-294BCBF501AD}" type="presParOf" srcId="{6059A6BC-9706-49E3-92BD-2477507B4FCA}" destId="{C7ABC264-2CDE-4A63-B2F9-B7B5A65A9933}" srcOrd="0" destOrd="0" presId="urn:microsoft.com/office/officeart/2005/8/layout/radial6"/>
    <dgm:cxn modelId="{11296490-6D89-40C9-BA30-3CD08B541A67}" type="presParOf" srcId="{6059A6BC-9706-49E3-92BD-2477507B4FCA}" destId="{F33BF6D1-373F-43D9-A2AC-C75D8CC6D59B}" srcOrd="1" destOrd="0" presId="urn:microsoft.com/office/officeart/2005/8/layout/radial6"/>
    <dgm:cxn modelId="{6F50A589-6581-4E27-A47F-9F039DDBD891}" type="presParOf" srcId="{6059A6BC-9706-49E3-92BD-2477507B4FCA}" destId="{E107EC59-D0BC-42A7-BB3F-B85E16DE142E}" srcOrd="2" destOrd="0" presId="urn:microsoft.com/office/officeart/2005/8/layout/radial6"/>
    <dgm:cxn modelId="{98A8E816-A799-40E8-887D-6C329DE5A9B3}" type="presParOf" srcId="{6059A6BC-9706-49E3-92BD-2477507B4FCA}" destId="{C7500DCD-44CA-4F28-BA40-5BBF5EBC880B}" srcOrd="3" destOrd="0" presId="urn:microsoft.com/office/officeart/2005/8/layout/radial6"/>
    <dgm:cxn modelId="{E5DB2D3F-A1E4-48CF-9971-2F9940554D10}" type="presParOf" srcId="{6059A6BC-9706-49E3-92BD-2477507B4FCA}" destId="{18A7E0A6-2F52-47AB-AE77-C048384B1847}" srcOrd="4" destOrd="0" presId="urn:microsoft.com/office/officeart/2005/8/layout/radial6"/>
    <dgm:cxn modelId="{B79D973A-AD8A-4A32-B312-02A8E46A389D}" type="presParOf" srcId="{6059A6BC-9706-49E3-92BD-2477507B4FCA}" destId="{02FB8CED-F54D-4D21-8BD9-8074D4D39640}" srcOrd="5" destOrd="0" presId="urn:microsoft.com/office/officeart/2005/8/layout/radial6"/>
    <dgm:cxn modelId="{1C57331D-A536-484F-8DAE-C875174E37A9}" type="presParOf" srcId="{6059A6BC-9706-49E3-92BD-2477507B4FCA}" destId="{C0F9AEA8-E671-40C3-BB42-C13724CF2255}" srcOrd="6" destOrd="0" presId="urn:microsoft.com/office/officeart/2005/8/layout/radial6"/>
    <dgm:cxn modelId="{007D7951-948F-4BD7-BD5B-DEFFB4CE39AE}" type="presParOf" srcId="{6059A6BC-9706-49E3-92BD-2477507B4FCA}" destId="{7BAA2C88-F039-459F-996F-58D43D5B8AC3}" srcOrd="7" destOrd="0" presId="urn:microsoft.com/office/officeart/2005/8/layout/radial6"/>
    <dgm:cxn modelId="{9743F286-0E21-4668-9E8F-A1B4FDB8BF02}" type="presParOf" srcId="{6059A6BC-9706-49E3-92BD-2477507B4FCA}" destId="{6D70000A-ED1F-4DE3-9AAB-25BCC68D7F48}" srcOrd="8" destOrd="0" presId="urn:microsoft.com/office/officeart/2005/8/layout/radial6"/>
    <dgm:cxn modelId="{B7291CF6-812B-413E-86F9-42FC3A42A6BB}" type="presParOf" srcId="{6059A6BC-9706-49E3-92BD-2477507B4FCA}" destId="{3D084D46-AAE9-4F96-9149-3FF1DD2410EA}" srcOrd="9" destOrd="0" presId="urn:microsoft.com/office/officeart/2005/8/layout/radial6"/>
    <dgm:cxn modelId="{5B350134-ED0E-4D2A-9ADF-1D7C278C1B3C}" type="presParOf" srcId="{6059A6BC-9706-49E3-92BD-2477507B4FCA}" destId="{384424CB-F588-486A-A8CD-DA74FA96A17D}" srcOrd="10" destOrd="0" presId="urn:microsoft.com/office/officeart/2005/8/layout/radial6"/>
    <dgm:cxn modelId="{8514145D-B550-4B5C-8528-93688A1CC24E}" type="presParOf" srcId="{6059A6BC-9706-49E3-92BD-2477507B4FCA}" destId="{F92A505E-2538-4F39-B3BE-6270DF008600}" srcOrd="11" destOrd="0" presId="urn:microsoft.com/office/officeart/2005/8/layout/radial6"/>
    <dgm:cxn modelId="{0E75B25E-5CF8-4AFA-8BE4-09EFDA21BDAE}" type="presParOf" srcId="{6059A6BC-9706-49E3-92BD-2477507B4FCA}" destId="{DFEA78B7-21A8-42DD-9954-40A5F0084904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EA78B7-21A8-42DD-9954-40A5F0084904}">
      <dsp:nvSpPr>
        <dsp:cNvPr id="0" name=""/>
        <dsp:cNvSpPr/>
      </dsp:nvSpPr>
      <dsp:spPr>
        <a:xfrm>
          <a:off x="1422238" y="722199"/>
          <a:ext cx="4839928" cy="4839928"/>
        </a:xfrm>
        <a:prstGeom prst="blockArc">
          <a:avLst>
            <a:gd name="adj1" fmla="val 10798389"/>
            <a:gd name="adj2" fmla="val 16144093"/>
            <a:gd name="adj3" fmla="val 4633"/>
          </a:avLst>
        </a:prstGeom>
        <a:solidFill>
          <a:schemeClr val="accent6">
            <a:shade val="90000"/>
            <a:hueOff val="0"/>
            <a:satOff val="-35432"/>
            <a:lumOff val="4377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084D46-AAE9-4F96-9149-3FF1DD2410EA}">
      <dsp:nvSpPr>
        <dsp:cNvPr id="0" name=""/>
        <dsp:cNvSpPr/>
      </dsp:nvSpPr>
      <dsp:spPr>
        <a:xfrm>
          <a:off x="1422238" y="723307"/>
          <a:ext cx="4839928" cy="4839928"/>
        </a:xfrm>
        <a:prstGeom prst="blockArc">
          <a:avLst>
            <a:gd name="adj1" fmla="val 5400000"/>
            <a:gd name="adj2" fmla="val 10800000"/>
            <a:gd name="adj3" fmla="val 4633"/>
          </a:avLst>
        </a:prstGeom>
        <a:solidFill>
          <a:schemeClr val="accent6">
            <a:shade val="90000"/>
            <a:hueOff val="0"/>
            <a:satOff val="-23621"/>
            <a:lumOff val="2918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F9AEA8-E671-40C3-BB42-C13724CF2255}">
      <dsp:nvSpPr>
        <dsp:cNvPr id="0" name=""/>
        <dsp:cNvSpPr/>
      </dsp:nvSpPr>
      <dsp:spPr>
        <a:xfrm>
          <a:off x="1422238" y="723307"/>
          <a:ext cx="4839928" cy="4839928"/>
        </a:xfrm>
        <a:prstGeom prst="blockArc">
          <a:avLst>
            <a:gd name="adj1" fmla="val 0"/>
            <a:gd name="adj2" fmla="val 5400000"/>
            <a:gd name="adj3" fmla="val 4633"/>
          </a:avLst>
        </a:prstGeom>
        <a:solidFill>
          <a:schemeClr val="accent6">
            <a:shade val="90000"/>
            <a:hueOff val="0"/>
            <a:satOff val="-11811"/>
            <a:lumOff val="145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500DCD-44CA-4F28-BA40-5BBF5EBC880B}">
      <dsp:nvSpPr>
        <dsp:cNvPr id="0" name=""/>
        <dsp:cNvSpPr/>
      </dsp:nvSpPr>
      <dsp:spPr>
        <a:xfrm>
          <a:off x="1422239" y="722199"/>
          <a:ext cx="4839928" cy="4839928"/>
        </a:xfrm>
        <a:prstGeom prst="blockArc">
          <a:avLst>
            <a:gd name="adj1" fmla="val 16144093"/>
            <a:gd name="adj2" fmla="val 1611"/>
            <a:gd name="adj3" fmla="val 4633"/>
          </a:avLst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ABC264-2CDE-4A63-B2F9-B7B5A65A9933}">
      <dsp:nvSpPr>
        <dsp:cNvPr id="0" name=""/>
        <dsp:cNvSpPr/>
      </dsp:nvSpPr>
      <dsp:spPr>
        <a:xfrm>
          <a:off x="2496597" y="2039067"/>
          <a:ext cx="2707286" cy="2224484"/>
        </a:xfrm>
        <a:prstGeom prst="ellipse">
          <a:avLst/>
        </a:prstGeom>
        <a:solidFill>
          <a:schemeClr val="accent6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Monotype Corsiva" pitchFamily="66" charset="0"/>
            </a:rPr>
            <a:t>Функции компьютера в педагогической деятельности муз.руководителя</a:t>
          </a:r>
          <a:endParaRPr lang="ru-RU" sz="2000" b="1" kern="1200" dirty="0">
            <a:latin typeface="Monotype Corsiva" pitchFamily="66" charset="0"/>
          </a:endParaRPr>
        </a:p>
      </dsp:txBody>
      <dsp:txXfrm>
        <a:off x="2893070" y="2364835"/>
        <a:ext cx="1914340" cy="1572948"/>
      </dsp:txXfrm>
    </dsp:sp>
    <dsp:sp modelId="{F33BF6D1-373F-43D9-A2AC-C75D8CC6D59B}">
      <dsp:nvSpPr>
        <dsp:cNvPr id="0" name=""/>
        <dsp:cNvSpPr/>
      </dsp:nvSpPr>
      <dsp:spPr>
        <a:xfrm>
          <a:off x="2941184" y="0"/>
          <a:ext cx="1725154" cy="1557139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Monotype Corsiva" pitchFamily="66" charset="0"/>
            </a:rPr>
            <a:t>Средство подготовки выступлений</a:t>
          </a:r>
          <a:endParaRPr lang="ru-RU" sz="1800" b="1" kern="1200" dirty="0">
            <a:latin typeface="Monotype Corsiva" pitchFamily="66" charset="0"/>
          </a:endParaRPr>
        </a:p>
      </dsp:txBody>
      <dsp:txXfrm>
        <a:off x="3193827" y="228038"/>
        <a:ext cx="1219868" cy="1101063"/>
      </dsp:txXfrm>
    </dsp:sp>
    <dsp:sp modelId="{18A7E0A6-2F52-47AB-AE77-C048384B1847}">
      <dsp:nvSpPr>
        <dsp:cNvPr id="0" name=""/>
        <dsp:cNvSpPr/>
      </dsp:nvSpPr>
      <dsp:spPr>
        <a:xfrm>
          <a:off x="5319350" y="2280679"/>
          <a:ext cx="1773519" cy="1725185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Monotype Corsiva" pitchFamily="66" charset="0"/>
            </a:rPr>
            <a:t>Источник учебной, музыкальной информации</a:t>
          </a:r>
          <a:endParaRPr lang="ru-RU" sz="1800" b="1" kern="1200" dirty="0">
            <a:latin typeface="Monotype Corsiva" pitchFamily="66" charset="0"/>
          </a:endParaRPr>
        </a:p>
      </dsp:txBody>
      <dsp:txXfrm>
        <a:off x="5579076" y="2533326"/>
        <a:ext cx="1254067" cy="1219891"/>
      </dsp:txXfrm>
    </dsp:sp>
    <dsp:sp modelId="{7BAA2C88-F039-459F-996F-58D43D5B8AC3}">
      <dsp:nvSpPr>
        <dsp:cNvPr id="0" name=""/>
        <dsp:cNvSpPr/>
      </dsp:nvSpPr>
      <dsp:spPr>
        <a:xfrm>
          <a:off x="3063633" y="4728609"/>
          <a:ext cx="1557139" cy="1557139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Monotype Corsiva" pitchFamily="66" charset="0"/>
            </a:rPr>
            <a:t>Наглядное пособие</a:t>
          </a:r>
          <a:endParaRPr lang="ru-RU" sz="2000" b="1" kern="1200" dirty="0">
            <a:latin typeface="Monotype Corsiva" pitchFamily="66" charset="0"/>
          </a:endParaRPr>
        </a:p>
      </dsp:txBody>
      <dsp:txXfrm>
        <a:off x="3291671" y="4956647"/>
        <a:ext cx="1101063" cy="1101063"/>
      </dsp:txXfrm>
    </dsp:sp>
    <dsp:sp modelId="{384424CB-F588-486A-A8CD-DA74FA96A17D}">
      <dsp:nvSpPr>
        <dsp:cNvPr id="0" name=""/>
        <dsp:cNvSpPr/>
      </dsp:nvSpPr>
      <dsp:spPr>
        <a:xfrm>
          <a:off x="550996" y="2280702"/>
          <a:ext cx="1854599" cy="1725138"/>
        </a:xfrm>
        <a:prstGeom prst="ellipse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Monotype Corsiva" pitchFamily="66" charset="0"/>
            </a:rPr>
            <a:t>Средство подготовки текстов, музыкального материала, их хранение  </a:t>
          </a:r>
          <a:endParaRPr lang="ru-RU" sz="1800" b="1" kern="1200" dirty="0">
            <a:latin typeface="Monotype Corsiva" pitchFamily="66" charset="0"/>
          </a:endParaRPr>
        </a:p>
      </dsp:txBody>
      <dsp:txXfrm>
        <a:off x="822596" y="2533343"/>
        <a:ext cx="1311399" cy="12198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F0066-3251-468A-995C-0F88E0C727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C5021B-CDDC-496F-BF37-E14B160AE8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30C63-5018-4ED3-9CB0-0A1BEE6586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FDA2D-1607-40D3-A7A3-1265505A4A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FDA66-1C25-4E38-A4DB-8AAD7D0512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F0EDE-5E37-4224-9765-E0D23C6C43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069406-20BC-4B1E-97CD-21423B3B17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A3047-00EA-47E4-BE42-D2E5EE05B5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62415-A7B5-42B6-879F-6365810E32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CC071-4108-4C81-9944-19375E0D1B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A07B9-BB94-490B-A65B-D7AB58D62C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F836BBB-4DF6-4918-9848-62022971F1E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89;%20&#1088;&#1072;&#1073;&#1086;&#1095;&#1077;&#1075;&#1086;%20&#1089;&#1090;&#1086;&#1083;&#1072;%2010\&#1042;&#1067;&#1055;&#1059;&#1057;&#1050;\&#1042;&#1099;&#1087;&#1091;&#1089;&#1082;%208%20&#1075;&#1088;\&#1042;&#1061;&#1054;&#1044;%20-%20&#1044;&#1048;&#1057;&#1050;\01.&#1082;&#1088;&#1072;&#1089;&#1080;&#1074;&#1077;&#1081;&#1096;&#1072;&#1103;%20&#1084;&#1091;&#1079;&#1099;&#1082;&#1072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gif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85728"/>
            <a:ext cx="7929618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50" dirty="0" smtClean="0">
                <a:ln w="1270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Использование  информационно -коммуникационных  технологий  в  работе музыкального  руководителя</a:t>
            </a:r>
          </a:p>
          <a:p>
            <a:pPr algn="ctr"/>
            <a:endParaRPr lang="ru-RU" sz="3600" b="1" spc="50" dirty="0">
              <a:ln w="1270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3600" b="1" spc="50" dirty="0" smtClean="0">
              <a:ln w="1270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/>
              <a:latin typeface="Monotype Corsiva" pitchFamily="66" charset="0"/>
            </a:endParaRPr>
          </a:p>
          <a:p>
            <a:pPr algn="ctr"/>
            <a:endParaRPr lang="ru-RU" sz="3600" b="1" spc="50" dirty="0">
              <a:ln w="1270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3600" b="1" spc="50" dirty="0" smtClean="0">
              <a:ln w="1270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/>
              <a:latin typeface="Monotype Corsiva" pitchFamily="66" charset="0"/>
            </a:endParaRPr>
          </a:p>
          <a:p>
            <a:pPr algn="ctr"/>
            <a:endParaRPr lang="ru-RU" sz="3600" b="1" spc="50" dirty="0">
              <a:ln w="1270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3600" b="1" spc="50" dirty="0" smtClean="0">
              <a:ln w="1270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r>
              <a:rPr lang="ru-RU" sz="1600" b="1" spc="50" dirty="0" smtClean="0">
                <a:ln w="1270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latin typeface="Monotype Corsiva" pitchFamily="66" charset="0"/>
              </a:rPr>
              <a:t>                    Подготовила</a:t>
            </a:r>
          </a:p>
          <a:p>
            <a:pPr algn="ctr"/>
            <a:r>
              <a:rPr lang="ru-RU" sz="1600" b="1" spc="50" dirty="0" smtClean="0">
                <a:ln w="1270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latin typeface="Monotype Corsiva" pitchFamily="66" charset="0"/>
              </a:rPr>
              <a:t>                  м</a:t>
            </a:r>
            <a:r>
              <a:rPr lang="ru-RU" sz="1600" b="1" spc="50" dirty="0" smtClean="0">
                <a:ln w="1270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узыкальный  руководитель</a:t>
            </a:r>
          </a:p>
          <a:p>
            <a:pPr algn="ctr"/>
            <a:r>
              <a:rPr lang="ru-RU" sz="1600" b="1" spc="50" dirty="0" smtClean="0">
                <a:ln w="1270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latin typeface="Monotype Corsiva" pitchFamily="66" charset="0"/>
              </a:rPr>
              <a:t>                 МОУ  Детский  сад № 257</a:t>
            </a:r>
          </a:p>
          <a:p>
            <a:pPr algn="ctr"/>
            <a:r>
              <a:rPr lang="ru-RU" sz="1600" b="1" spc="50" dirty="0" smtClean="0">
                <a:ln w="1270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                  Тракторозаводского  района</a:t>
            </a:r>
          </a:p>
          <a:p>
            <a:pPr algn="ctr"/>
            <a:r>
              <a:rPr lang="ru-RU" sz="1600" b="1" spc="50" dirty="0" smtClean="0">
                <a:ln w="1270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latin typeface="Monotype Corsiva" pitchFamily="66" charset="0"/>
              </a:rPr>
              <a:t>                  Васильева  Оксана  Павловна</a:t>
            </a:r>
            <a:endParaRPr lang="ru-RU" sz="1600" b="1" spc="50" dirty="0" smtClean="0">
              <a:ln w="1270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3" name="Picture 4" descr="5661579ba1e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71942"/>
            <a:ext cx="3000396" cy="2544261"/>
          </a:xfrm>
          <a:prstGeom prst="rect">
            <a:avLst/>
          </a:prstGeom>
          <a:noFill/>
        </p:spPr>
      </p:pic>
      <p:pic>
        <p:nvPicPr>
          <p:cNvPr id="7170" name="Picture 2" descr="C:\Documents and Settings\Admin\Рабочий стол\дети и компьютер\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96" y="2132856"/>
            <a:ext cx="4694618" cy="2907702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6" name="01.красивейшая музы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642918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Возможности применения ИКТ  в музыкальном воспитании дошкольников.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2214554"/>
            <a:ext cx="75724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Мультимедиа презентации – электронные диафильмы, включающие в себя анимацию, аудио- и видеофрагменты, элементы интерактивности (реакцию на действия пользователя)  - наиболее распространённый вид представления демонстрационных материалов. </a:t>
            </a:r>
          </a:p>
        </p:txBody>
      </p:sp>
      <p:pic>
        <p:nvPicPr>
          <p:cNvPr id="4" name="Picture 4" descr="5661579ba1e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15140" y="4572008"/>
            <a:ext cx="2214546" cy="1878531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Преимущества использования мультимедийных презентаций: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Информационная емкость ;</a:t>
            </a:r>
          </a:p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Компактность;</a:t>
            </a:r>
          </a:p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Доступность;</a:t>
            </a:r>
          </a:p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Наглядность и эмоциональная привлекательность; </a:t>
            </a:r>
          </a:p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Мобильность;</a:t>
            </a:r>
          </a:p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Многофункциональность .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Picture 4" descr="5661579ba1e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15140" y="4572008"/>
            <a:ext cx="2214546" cy="1878531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32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Использование мультимедиа презентаций целесообразно как с помощью компьютера, так и с помощью мультимедийного проекционного экрана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.</a:t>
            </a:r>
          </a:p>
        </p:txBody>
      </p:sp>
      <p:pic>
        <p:nvPicPr>
          <p:cNvPr id="4" name="Рисунок 3" descr="4053041_4f12b9d5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555776" y="2348880"/>
            <a:ext cx="5214937" cy="41211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3175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5" name="Picture 4" descr="5661579ba1e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44" y="2214554"/>
            <a:ext cx="2214546" cy="1878531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28605"/>
            <a:ext cx="7286676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Использование презентаций по  видам музыкальной деятельности: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2000240"/>
            <a:ext cx="661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Char char="q"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Восприятие музыки:                                        </a:t>
            </a:r>
          </a:p>
        </p:txBody>
      </p:sp>
      <p:pic>
        <p:nvPicPr>
          <p:cNvPr id="6" name="Рисунок 6" descr="Рисунок1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1468" y="1601149"/>
            <a:ext cx="2159004" cy="266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5" descr="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384" y="4077072"/>
            <a:ext cx="2927294" cy="2175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807114"/>
            <a:ext cx="3068553" cy="1923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357166"/>
            <a:ext cx="6572295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>
              <a:buFont typeface="Wingdings" pitchFamily="2" charset="2"/>
              <a:buChar char="q"/>
            </a:pPr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Музыкально-ритмические движения: </a:t>
            </a: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11" descr="Фото0187.jp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1084354"/>
            <a:ext cx="3929090" cy="19160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/>
            </a:solidFill>
            <a:miter lim="800000"/>
          </a:ln>
          <a:effectLst>
            <a:glow rad="101600">
              <a:schemeClr val="accent4">
                <a:satMod val="175000"/>
                <a:alpha val="40000"/>
              </a:schemeClr>
            </a:glow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357290" y="3143248"/>
            <a:ext cx="3991686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Пение:</a:t>
            </a:r>
          </a:p>
        </p:txBody>
      </p:sp>
      <p:pic>
        <p:nvPicPr>
          <p:cNvPr id="6" name="Рисунок 3" descr="Рисунок1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57488" y="3786190"/>
            <a:ext cx="3857652" cy="22145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/>
            </a:solidFill>
            <a:miter lim="800000"/>
          </a:ln>
          <a:effectLst>
            <a:glow rad="101600">
              <a:schemeClr val="accent4">
                <a:satMod val="175000"/>
                <a:alpha val="40000"/>
              </a:schemeClr>
            </a:glow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571480"/>
            <a:ext cx="606768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Font typeface="Wingdings" pitchFamily="2" charset="2"/>
              <a:buChar char="q"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Музыкально-дидактические игры: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3" y="3357562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Font typeface="Wingdings" pitchFamily="2" charset="2"/>
              <a:buChar char="q"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Игра на детских музыкальных инструментах: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6" descr="178827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1156255"/>
            <a:ext cx="1607332" cy="2129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5" name="Рисунок 4" descr="81443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8169" y="1156255"/>
            <a:ext cx="1608648" cy="2201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6" name="Рисунок 5" descr="1808538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1071546"/>
            <a:ext cx="2357454" cy="176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7" name="Рисунок 7" descr="1772563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400964"/>
            <a:ext cx="2115294" cy="1674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" name="Рисунок 8" descr="1777685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987" y="4270786"/>
            <a:ext cx="1714513" cy="1788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4429132"/>
            <a:ext cx="307183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714356"/>
            <a:ext cx="77153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Использование анимационного фона</a:t>
            </a: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Monotype Corsiva" pitchFamily="66" charset="0"/>
            </a:endParaRPr>
          </a:p>
        </p:txBody>
      </p:sp>
      <p:pic>
        <p:nvPicPr>
          <p:cNvPr id="7" name="Содержимое 3" descr="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992763" y="1854158"/>
            <a:ext cx="5265363" cy="3949040"/>
          </a:xfrm>
          <a:prstGeom prst="rect">
            <a:avLst/>
          </a:prstGeom>
        </p:spPr>
      </p:pic>
      <p:pic>
        <p:nvPicPr>
          <p:cNvPr id="8" name="Рисунок 7" descr="3a64a7368f2f89abcaa7f496b0b7cb4c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268760"/>
            <a:ext cx="1728193" cy="1563141"/>
          </a:xfrm>
          <a:prstGeom prst="rect">
            <a:avLst/>
          </a:prstGeom>
        </p:spPr>
      </p:pic>
      <p:pic>
        <p:nvPicPr>
          <p:cNvPr id="9" name="Рисунок 8" descr="aa81a3faa763ddf8dcdcae8175b3a47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2780928"/>
            <a:ext cx="1047750" cy="1047750"/>
          </a:xfrm>
          <a:prstGeom prst="rect">
            <a:avLst/>
          </a:prstGeom>
        </p:spPr>
      </p:pic>
      <p:pic>
        <p:nvPicPr>
          <p:cNvPr id="10" name="Рисунок 9" descr="d41415b614777128b46172b2159618af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4581128"/>
            <a:ext cx="1647825" cy="1885950"/>
          </a:xfrm>
          <a:prstGeom prst="rect">
            <a:avLst/>
          </a:prstGeom>
        </p:spPr>
      </p:pic>
      <p:pic>
        <p:nvPicPr>
          <p:cNvPr id="11" name="Рисунок 10" descr="94f093679ab154ce190328141e94c65d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140968"/>
            <a:ext cx="1590675" cy="142875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1"/>
            <a:ext cx="8143932" cy="107721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Проблемы применения ИКТ в работе музыкального руководителя:</a:t>
            </a:r>
            <a:endParaRPr lang="ru-RU" sz="3200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785926"/>
            <a:ext cx="8429684" cy="550920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Нет компьютера в домашнем пользовании педагога.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Нет компьютера в музыкальном кабинете ДОУ.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Недостаточная компьютерная грамотность педагога.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Недостаточное программное обеспечение.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Неправильное определение дидактической роли и  места ИКТ на занятиях.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Бесплановость, случайность применения ИКТ.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Перегруженность занятия демонстрацией</a:t>
            </a:r>
          </a:p>
          <a:p>
            <a:pPr eaLnBrk="1" hangingPunct="1"/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  <a:p>
            <a:pPr eaLnBrk="1" hangingPunct="1"/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AMQNYC9CAVOAAF4CA425WV2CACLUQ9UCAUUZ2H2CAD8S6JFCAZ0OWS1CA5P7AIKCAK0Y0D2CAQDSDENCACDVJP4CAN6BVDFCA55264QCABGO0KWCAYSW6ELCATCQYKGCAUOQYVOCA09X54SCATGDPJKCAT0Q3O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5072074"/>
            <a:ext cx="2000269" cy="1613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Применение ИКТ позволяет добиться следующих  результатов :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Повышение эффективности процесса обучения. 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Повышение уровня профессионального мастерства и самооценки педагогов ДОУ. 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Активизация познавательной деятельности детей.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Создание единой информационной среды. 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Повышение интеллектуального уровня развития ребенка посредством использования информационно-коммуникативных технологий.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 descr="5661579ba1e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15140" y="4572008"/>
            <a:ext cx="2214546" cy="1878531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243362"/>
            <a:ext cx="4762500" cy="3219450"/>
          </a:xfrm>
          <a:prstGeom prst="roundRect">
            <a:avLst>
              <a:gd name="adj" fmla="val 16667"/>
            </a:avLst>
          </a:prstGeom>
          <a:ln>
            <a:solidFill>
              <a:srgbClr val="0070C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28596" y="4714884"/>
            <a:ext cx="8501122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Презентация  подготовлена </a:t>
            </a:r>
          </a:p>
          <a:p>
            <a:pPr algn="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музыкальным руководителем </a:t>
            </a:r>
          </a:p>
          <a:p>
            <a:pPr algn="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МОУ  детский  сад № 257</a:t>
            </a:r>
          </a:p>
          <a:p>
            <a:pPr algn="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Тракторозаводского  района  Волгограда</a:t>
            </a:r>
          </a:p>
          <a:p>
            <a:pPr algn="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Васильевой  О.П.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57166"/>
            <a:ext cx="800105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Спасибо за внимание!</a:t>
            </a:r>
            <a:endParaRPr lang="ru-RU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Picture 6" descr="5661579ba1e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429000"/>
            <a:ext cx="2857500" cy="278608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714348" y="500042"/>
            <a:ext cx="8229600" cy="2786082"/>
          </a:xfrm>
        </p:spPr>
        <p:txBody>
          <a:bodyPr/>
          <a:lstStyle/>
          <a:p>
            <a:pPr algn="r"/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</a:rPr>
              <a:t>«</a:t>
            </a:r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Каждый участник образовательного процесса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/>
            </a:r>
            <a:b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</a:br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сам решает, идти в ногу с будущим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/>
            </a:r>
            <a:b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</a:br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или вышагивать пятками назад»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/>
            </a:r>
            <a:b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</a:br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Анатолий </a:t>
            </a:r>
            <a:r>
              <a:rPr lang="ru-RU" sz="2800" b="1" i="1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Гин</a:t>
            </a:r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.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/>
            </a:r>
            <a:b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</a:br>
            <a:r>
              <a:rPr lang="ru-RU" sz="2400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 Руководитель международной Лаборатории</a:t>
            </a:r>
            <a:r>
              <a:rPr lang="ru-RU" sz="2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/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</a:br>
            <a:r>
              <a:rPr lang="ru-RU" sz="2400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технологий «Образование для Новой  Эры»</a:t>
            </a:r>
            <a:endParaRPr lang="ru-RU" dirty="0">
              <a:ln>
                <a:solidFill>
                  <a:schemeClr val="bg1"/>
                </a:solidFill>
              </a:ln>
              <a:effectLst/>
            </a:endParaRPr>
          </a:p>
        </p:txBody>
      </p:sp>
      <p:pic>
        <p:nvPicPr>
          <p:cNvPr id="3078" name="Picture 6" descr="5661579ba1e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00414"/>
            <a:ext cx="3500442" cy="3357586"/>
          </a:xfrm>
          <a:prstGeom prst="rect">
            <a:avLst/>
          </a:prstGeom>
          <a:noFill/>
        </p:spPr>
      </p:pic>
      <p:pic>
        <p:nvPicPr>
          <p:cNvPr id="7" name="Рисунок 3" descr="1283416822_117322198_1---Fujitsu-Siemens-Amilo-3438G-1283416822.jpg"/>
          <p:cNvPicPr>
            <a:picLocks noChangeAspect="1"/>
          </p:cNvPicPr>
          <p:nvPr/>
        </p:nvPicPr>
        <p:blipFill>
          <a:blip r:embed="rId3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242889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3079" name="Picture 7" descr="C:\Documents and Settings\Admin\Рабочий стол\дети и компьютер\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214686"/>
            <a:ext cx="4286280" cy="32147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764704"/>
            <a:ext cx="8075240" cy="2520280"/>
          </a:xfrm>
        </p:spPr>
        <p:txBody>
          <a:bodyPr/>
          <a:lstStyle/>
          <a:p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                            </a:t>
            </a:r>
            <a:b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Актуальность </a:t>
            </a:r>
            <a:r>
              <a:rPr lang="ru-RU" sz="3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: </a:t>
            </a:r>
            <a:r>
              <a:rPr lang="ru-RU" sz="3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3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3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Информатика  и  информационные  технологии (ИКТ)  занимают  особое  положение  в  современном  мире. Навыки  владения  компьютером, использование  информационных  и  коммуникационных  технологий  в  повседневной  работе, умение  использовать  возможности                  </a:t>
            </a:r>
            <a:br>
              <a:rPr lang="ru-RU" sz="3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                сети  Интернет – такова  реальность  сегодняшнего  дня.</a:t>
            </a:r>
            <a:endParaRPr lang="ru-RU" sz="32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5124" name="Picture 4" descr="5661579ba1e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071942"/>
            <a:ext cx="2987675" cy="2535237"/>
          </a:xfrm>
          <a:noFill/>
          <a:ln/>
        </p:spPr>
      </p:pic>
      <p:pic>
        <p:nvPicPr>
          <p:cNvPr id="1026" name="Picture 2" descr="C:\Documents and Settings\Admin\Рабочий стол\дети и компьютер\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7317431"/>
            <a:ext cx="4143404" cy="21602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13804536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58138" cy="1357322"/>
          </a:xfrm>
        </p:spPr>
        <p:txBody>
          <a:bodyPr/>
          <a:lstStyle/>
          <a:p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ЦЕЛЬ : </a:t>
            </a:r>
            <a:br>
              <a:rPr lang="ru-RU" sz="3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Создание условий для выявления и развития способностей каждого ребёнка, формирования личности, имеющей прочные базовые знания и способной адаптироваться к условиям современной жизни</a:t>
            </a:r>
            <a:r>
              <a:rPr lang="ru-RU" sz="3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. </a:t>
            </a:r>
          </a:p>
        </p:txBody>
      </p:sp>
      <p:pic>
        <p:nvPicPr>
          <p:cNvPr id="5124" name="Picture 4" descr="5661579ba1e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071942"/>
            <a:ext cx="2987675" cy="2535237"/>
          </a:xfrm>
          <a:noFill/>
          <a:ln/>
        </p:spPr>
      </p:pic>
      <p:pic>
        <p:nvPicPr>
          <p:cNvPr id="1026" name="Picture 2" descr="C:\Documents and Settings\Admin\Рабочий стол\дети и компьютер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928934"/>
            <a:ext cx="4143404" cy="367905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290"/>
            <a:ext cx="74295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200" b="1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ЗАДАЧИ:</a:t>
            </a:r>
          </a:p>
          <a:p>
            <a:pPr algn="ctr" eaLnBrk="1" hangingPunct="1">
              <a:buFont typeface="Wingdings" pitchFamily="2" charset="2"/>
              <a:buChar char="Ø"/>
            </a:pP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техническое оснащение,</a:t>
            </a:r>
          </a:p>
          <a:p>
            <a:pPr algn="ctr" eaLnBrk="1" hangingPunct="1">
              <a:buFont typeface="Wingdings" pitchFamily="2" charset="2"/>
              <a:buChar char="Ø"/>
            </a:pP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 создание дидактических средств,</a:t>
            </a:r>
          </a:p>
          <a:p>
            <a:pPr algn="ctr" eaLnBrk="1" hangingPunct="1">
              <a:buFont typeface="Wingdings" pitchFamily="2" charset="2"/>
              <a:buChar char="Ø"/>
            </a:pP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 разработка новых технологий обучения и т.д., определяющих этапы процесса    модернизации системы образования.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3200" dirty="0" smtClean="0"/>
          </a:p>
        </p:txBody>
      </p:sp>
      <p:pic>
        <p:nvPicPr>
          <p:cNvPr id="2050" name="Picture 2" descr="C:\Documents and Settings\Admin\Рабочий стол\дети и компьютер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500438"/>
            <a:ext cx="4357718" cy="290151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" name="Picture 4" descr="5661579ba1e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86380" y="3357562"/>
            <a:ext cx="3348038" cy="2840037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85860"/>
            <a:ext cx="8229600" cy="131778"/>
          </a:xfrm>
        </p:spPr>
        <p:txBody>
          <a:bodyPr/>
          <a:lstStyle/>
          <a:p>
            <a:r>
              <a:rPr lang="ru-RU" sz="3200" b="1" i="1" dirty="0" smtClean="0"/>
              <a:t> </a:t>
            </a:r>
            <a:br>
              <a:rPr lang="ru-RU" sz="3200" b="1" i="1" dirty="0" smtClean="0"/>
            </a:br>
            <a:r>
              <a:rPr lang="ru-RU" sz="3200" b="1" i="1" dirty="0"/>
              <a:t/>
            </a:r>
            <a:br>
              <a:rPr lang="ru-RU" sz="3200" b="1" i="1" dirty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4000" b="1" i="1" dirty="0" smtClean="0">
                <a:solidFill>
                  <a:srgbClr val="002060"/>
                </a:solidFill>
                <a:latin typeface="Monotype Corsiva" pitchFamily="66" charset="0"/>
              </a:rPr>
              <a:t>Компьютерные </a:t>
            </a:r>
            <a:br>
              <a:rPr lang="ru-RU" sz="4000" b="1" i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Monotype Corsiva" pitchFamily="66" charset="0"/>
              </a:rPr>
              <a:t>(новые информационные) 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latin typeface="Monotype Corsiva" pitchFamily="66" charset="0"/>
              </a:rPr>
              <a:t>технологии обучения</a:t>
            </a:r>
            <a:br>
              <a:rPr lang="ru-RU" sz="4000" b="1" i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</a:rPr>
              <a:t>- это процесс  подготовки и передачи информации обучаемому, средством осуществления которых   является компьютер.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148" name="Picture 4" descr="5661579ba1e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017963"/>
            <a:ext cx="3348038" cy="2840037"/>
          </a:xfrm>
          <a:noFill/>
          <a:ln/>
        </p:spPr>
      </p:pic>
      <p:pic>
        <p:nvPicPr>
          <p:cNvPr id="6150" name="Picture 6" descr="C:\Documents and Settings\Admin\Рабочий стол\дети и компьютер\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714752"/>
            <a:ext cx="3714776" cy="2786082"/>
          </a:xfrm>
          <a:prstGeom prst="round2Diag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Преимущества компьютера перед традиционными формами воспитания и обучения дошкольников: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предъявление информации на экране компьютера в игровой форме вызывает у детей огромный интерес к деятельности;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компьютер несёт в себе образный тип информации, понятный дошкольникам;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движения, звук, мультипликация надолго привлекают внимание ребенка;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компьютер является отличным средством для решения задач обучения;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908720"/>
            <a:ext cx="863568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ИКТ вовлекают обучающихся в учебный процесс, способствуют наиболее широкому раскрытию их творческих способностей, активизации познавательной деятельности;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 компьютер позволяет существенно повысить мотивацию дошкольников к обучению;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 использование развивающих компьютерных программ;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 использование мультимедийных презентаций.</a:t>
            </a:r>
          </a:p>
          <a:p>
            <a:endParaRPr lang="ru-RU" dirty="0"/>
          </a:p>
        </p:txBody>
      </p:sp>
      <p:pic>
        <p:nvPicPr>
          <p:cNvPr id="4" name="Рисунок 3" descr="2e4e137d7c1f8c5a5079206bd1dc9fc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4797152"/>
            <a:ext cx="2381250" cy="1341115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857224" y="214290"/>
          <a:ext cx="7643866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4" descr="5661579ba1e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4500570"/>
            <a:ext cx="2214546" cy="1878531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ыкальный (голубой, шары и ноты)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Музыкальный (голубой, шары и ноты)</Template>
  <TotalTime>388</TotalTime>
  <Words>382</Words>
  <Application>Microsoft Office PowerPoint</Application>
  <PresentationFormat>Экран (4:3)</PresentationFormat>
  <Paragraphs>71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Музыкальный (голубой, шары и ноты)</vt:lpstr>
      <vt:lpstr>Презентация PowerPoint</vt:lpstr>
      <vt:lpstr> «Каждый участник образовательного процесса сам решает, идти в ногу с будущим или вышагивать пятками назад» Анатолий Гин.  Руководитель международной Лаборатории технологий «Образование для Новой  Эры»</vt:lpstr>
      <vt:lpstr>                                Актуальность :   Информатика  и  информационные  технологии (ИКТ)  занимают  особое  положение  в  современном  мире. Навыки  владения  компьютером, использование  информационных  и  коммуникационных  технологий  в  повседневной  работе, умение  использовать  возможности                                    сети  Интернет – такова  реальность  сегодняшнего  дня.</vt:lpstr>
      <vt:lpstr>     ЦЕЛЬ :  Создание условий для выявления и развития способностей каждого ребёнка, формирования личности, имеющей прочные базовые знания и способной адаптироваться к условиям современной жизни. </vt:lpstr>
      <vt:lpstr>Презентация PowerPoint</vt:lpstr>
      <vt:lpstr>    Компьютерные  (новые информационные)  технологии обучения - это процесс  подготовки и передачи информации обучаемому, средством осуществления которых   является компьютер. </vt:lpstr>
      <vt:lpstr>Преимущества компьютера перед традиционными формами воспитания и обучения дошкольников:</vt:lpstr>
      <vt:lpstr>Презентация PowerPoint</vt:lpstr>
      <vt:lpstr>Презентация PowerPoint</vt:lpstr>
      <vt:lpstr>Презентация PowerPoint</vt:lpstr>
      <vt:lpstr>Преимущества использования мультимедийных презентаций: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Применение ИКТ позволяет добиться следующих  результатов :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JHY</cp:lastModifiedBy>
  <cp:revision>47</cp:revision>
  <dcterms:created xsi:type="dcterms:W3CDTF">2011-06-07T18:34:00Z</dcterms:created>
  <dcterms:modified xsi:type="dcterms:W3CDTF">2023-04-05T11:57:36Z</dcterms:modified>
</cp:coreProperties>
</file>