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  <p:sldId id="261" r:id="rId6"/>
    <p:sldId id="267" r:id="rId7"/>
    <p:sldId id="263" r:id="rId8"/>
    <p:sldId id="264" r:id="rId9"/>
    <p:sldId id="268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43CA2-5797-467B-B4F2-67C016A07F9C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D1E585-8223-408E-92B8-7F414DB80C6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q=http%3A%2F%2Fschool-collection.edu.ru%2Fcatalog%2Frubr%2F4dc8092d-e921-11dc-95ff-0800200c9a66%2F%3Finterface%3Dpupil%26class%255b%255d%3D50%26subject%255b%255d%3D30&amp;sa=D&amp;sntz=1&amp;usg=AFQjCNG6ZpZ-3QYKUDY0eJekSpc2s4Ax4Q" TargetMode="External"/><Relationship Id="rId2" Type="http://schemas.openxmlformats.org/officeDocument/2006/relationships/hyperlink" Target="http://www.google.com/url?q=http%3A%2F%2Fschool-collection.edu.ru%2F&amp;sa=D&amp;sntz=1&amp;usg=AFQjCNHk3JUVA2ejSAOqqYv6yS-XgFQVa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433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 Использование виртуального физического эксперимента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на уроках физики»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 err="1" smtClean="0"/>
              <a:t>All-fizika.com</a:t>
            </a:r>
            <a:r>
              <a:rPr lang="ru-RU" b="1" dirty="0" smtClean="0"/>
              <a:t> (http://www.all-fizika.com/) </a:t>
            </a:r>
            <a:r>
              <a:rPr lang="ru-RU" dirty="0" smtClean="0"/>
              <a:t>–</a:t>
            </a:r>
          </a:p>
          <a:p>
            <a:pPr lvl="0" algn="just">
              <a:buNone/>
            </a:pPr>
            <a:r>
              <a:rPr lang="ru-RU" dirty="0" smtClean="0"/>
              <a:t>   сайт </a:t>
            </a:r>
            <a:r>
              <a:rPr lang="ru-RU" dirty="0" smtClean="0"/>
              <a:t>по физике, особенностью которого является демонстрация виртуальных лабораторных работ, </a:t>
            </a:r>
            <a:r>
              <a:rPr lang="ru-RU" dirty="0" err="1" smtClean="0"/>
              <a:t>трудновыполняемых</a:t>
            </a:r>
            <a:r>
              <a:rPr lang="ru-RU" dirty="0" smtClean="0"/>
              <a:t> в обычных условиях</a:t>
            </a:r>
            <a:r>
              <a:rPr lang="ru-RU" dirty="0" smtClean="0"/>
              <a:t>.</a:t>
            </a:r>
          </a:p>
          <a:p>
            <a:pPr lvl="0"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/>
              <a:t>В данном обучающем и демонстрирующем ресурсе предлагается 6 лабораторных работ, охватывающих основные разделы физики): изучение пружинного и математического маятника, трансформатора, проверка Второго закона Ньютона, определения коэффициента внутреннего трения жидкости по скорости падения шарика в этой жидкости.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2" name="Picture 8" descr="https://allsoft.ru/Screens/mig/2020/04/28/25641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1025"/>
            <a:ext cx="9144000" cy="743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 numCol="2"/>
          <a:lstStyle/>
          <a:p>
            <a:pPr>
              <a:buNone/>
            </a:pPr>
            <a:r>
              <a:rPr lang="ru-RU" sz="2400" dirty="0" smtClean="0"/>
              <a:t>Виртуальный лабораторный эксперимент-  метод исследования физического процесса с применением совокупности аппаратных и программных средств, обеспечивающий возможность обучающемуся изменять отдельные параметры и фиксировать полученные результаты физического явления (процесса) на компьютере.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367240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147248" cy="5631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</a:t>
            </a:r>
            <a:r>
              <a:rPr lang="ru-RU" dirty="0" smtClean="0"/>
              <a:t>иртуальные </a:t>
            </a:r>
            <a:r>
              <a:rPr lang="ru-RU" dirty="0" smtClean="0"/>
              <a:t>лаборатории возможно использовать для: </a:t>
            </a:r>
            <a:endParaRPr lang="en-US" dirty="0" smtClean="0"/>
          </a:p>
          <a:p>
            <a:r>
              <a:rPr lang="ru-RU" dirty="0" smtClean="0"/>
              <a:t>подготовки </a:t>
            </a:r>
            <a:r>
              <a:rPr lang="ru-RU" dirty="0" smtClean="0"/>
              <a:t>учащихся к реальным процессам посредством выполнения лабораторных работ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занятий, если нет в наличии соответствующих материалов, реактивов и оборудования; </a:t>
            </a:r>
          </a:p>
          <a:p>
            <a:r>
              <a:rPr lang="ru-RU" dirty="0" smtClean="0"/>
              <a:t> </a:t>
            </a:r>
            <a:r>
              <a:rPr lang="ru-RU" dirty="0" smtClean="0"/>
              <a:t>дистанционного </a:t>
            </a:r>
            <a:r>
              <a:rPr lang="ru-RU" dirty="0" smtClean="0"/>
              <a:t>обучения;    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/>
              <a:t>самообразования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  проведения экспериментальных исследований и научной работы.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Преимущества виртуального эксперимента: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Повышается мотивация.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Повышается качество.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Игровой характер проведения занятий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Индивидуальный темп обучения для каждого обучающегося.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Компенсируется нехватка оборудования.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Освобождается время преподавателя на занятии.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Техника безопасности на порядок выше, чем в обычных условиях.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Нет необходимости собирать заново установку перед каждым уроком, тратить время на осмотр приборов, на укладку их на место.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Можно за короткое время провести несколько экспериментов при разных начальных условиях, а потом обобщить результаты и сделать вывод.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Можно осуществить эксперимент, который в обычных условиях невозможен (например,  если процесс долговременный или требующий специальных установок).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dirty="0" smtClean="0"/>
              <a:t> Образовательный </a:t>
            </a:r>
            <a:r>
              <a:rPr lang="ru-RU" dirty="0" smtClean="0"/>
              <a:t>ресурс «Интерактивные лабораторные работы по физике» </a:t>
            </a:r>
            <a:r>
              <a:rPr lang="ru-RU" b="1" dirty="0" smtClean="0"/>
              <a:t>http://school-collection.edu.ru/. </a:t>
            </a:r>
            <a:endParaRPr lang="ru-RU" b="1" dirty="0" smtClean="0"/>
          </a:p>
          <a:p>
            <a:pPr lvl="0"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В </a:t>
            </a:r>
            <a:r>
              <a:rPr lang="ru-RU" dirty="0" smtClean="0"/>
              <a:t>состав данной коллекции входят интерактивные лабораторные работы, охватывающие все основные разделы физики. </a:t>
            </a:r>
            <a:endParaRPr lang="ru-RU" dirty="0" smtClean="0"/>
          </a:p>
          <a:p>
            <a:pPr lvl="0"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Данные </a:t>
            </a:r>
            <a:r>
              <a:rPr lang="ru-RU" dirty="0" smtClean="0"/>
              <a:t>интерактивные модели лабораторных работ позволяют учащимся получать в динамике наглядные иллюстрации физических экспериментов и явлений, анализировать закономерности.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Виртуальная лабораторная работа</a:t>
            </a:r>
            <a:br>
              <a:rPr lang="ru-RU" sz="2800" b="1" i="1" dirty="0" smtClean="0"/>
            </a:br>
            <a:r>
              <a:rPr lang="ru-RU" sz="2800" b="1" i="1" dirty="0" smtClean="0"/>
              <a:t>«Изучение Закона Ома на участке цепи»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435280" cy="5085184"/>
          </a:xfrm>
        </p:spPr>
        <p:txBody>
          <a:bodyPr>
            <a:normAutofit fontScale="62500" lnSpcReduction="20000"/>
          </a:bodyPr>
          <a:lstStyle/>
          <a:p>
            <a:pPr marL="514350" lvl="0" indent="-51435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Инструкция :</a:t>
            </a:r>
          </a:p>
          <a:p>
            <a:pPr marL="514350" lvl="0" indent="-51435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Откройте страницу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http://school-collection.edu.ru/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lvl="0" indent="-51435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Выберите класс: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предмет: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Физика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В рубрике Инновационные учебные материалы: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3"/>
              </a:rPr>
              <a:t>«Физика. 7-9 классы»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Откройте Физика 7-9 классы, Часть 2. 8 класс/Электрические явления/3.15.Урок15 «Закон Ома для участка электрической цепи». Подготовьте в своей тетради отчет.</a:t>
            </a:r>
          </a:p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Откройте документ. Выполните задание.</a:t>
            </a:r>
          </a:p>
          <a:p>
            <a:pPr algn="just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1 и 2 шаг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Прочитайте.</a:t>
            </a:r>
          </a:p>
          <a:p>
            <a:pPr algn="just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3 шаг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Соберите виртуальную цепь (при помощи мыши), замкните ключ. Начертите схему в отчет.</a:t>
            </a:r>
          </a:p>
          <a:p>
            <a:pPr algn="just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4 шаг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Выполните эксперимент  Исследование зависимости I(U). Запишите показания приборов в тетрадь. Перенесите таблицу в свой отчет. Постройте график зависимости I(U) в тетради.</a:t>
            </a:r>
          </a:p>
          <a:p>
            <a:pPr algn="just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5 шаг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Выполните эксперимент Исследование зависимости I(R). Запишите показания приборов в тетрадь. Постройте график зависимости I(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в тетради.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Напишите вывод.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5.infourok.ru/uploads/ex/0e41/00127148-b6795a51/img11.jpg"/>
          <p:cNvPicPr>
            <a:picLocks noGrp="1"/>
          </p:cNvPicPr>
          <p:nvPr>
            <p:ph idx="1"/>
          </p:nvPr>
        </p:nvPicPr>
        <p:blipFill>
          <a:blip r:embed="rId2" cstate="print"/>
          <a:srcRect l="13509" t="7512" r="14101" b="9859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631904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ru-RU" dirty="0" smtClean="0"/>
              <a:t>  </a:t>
            </a:r>
          </a:p>
          <a:p>
            <a:pPr lvl="0" algn="just">
              <a:buNone/>
            </a:pPr>
            <a:r>
              <a:rPr lang="ru-RU" dirty="0" smtClean="0"/>
              <a:t> </a:t>
            </a:r>
            <a:r>
              <a:rPr lang="ru-RU" dirty="0" err="1" smtClean="0"/>
              <a:t>Мультимедийный</a:t>
            </a:r>
            <a:r>
              <a:rPr lang="ru-RU" dirty="0" smtClean="0"/>
              <a:t> </a:t>
            </a:r>
            <a:r>
              <a:rPr lang="ru-RU" dirty="0" smtClean="0"/>
              <a:t>курс «Физика 7–11 класс» компании «ФИЗИКОН» </a:t>
            </a:r>
            <a:r>
              <a:rPr lang="ru-RU" b="1" dirty="0" smtClean="0"/>
              <a:t>http://www.physicon.ru/ </a:t>
            </a:r>
            <a:r>
              <a:rPr lang="ru-RU" dirty="0" smtClean="0"/>
              <a:t>содержит: виртуальные лаборатории, содержащие 250 интерактивных пошаговых </a:t>
            </a:r>
            <a:r>
              <a:rPr lang="ru-RU" dirty="0" err="1" smtClean="0"/>
              <a:t>анимаций</a:t>
            </a:r>
            <a:r>
              <a:rPr lang="ru-RU" dirty="0" smtClean="0"/>
              <a:t>, модели из моделирующей среды «Живая Физика», виртуальные «</a:t>
            </a:r>
            <a:r>
              <a:rPr lang="ru-RU" dirty="0" err="1" smtClean="0"/>
              <a:t>on-linе</a:t>
            </a:r>
            <a:r>
              <a:rPr lang="ru-RU" dirty="0" smtClean="0"/>
              <a:t> лаборатории по физике». </a:t>
            </a:r>
            <a:endParaRPr lang="ru-RU" dirty="0" smtClean="0"/>
          </a:p>
          <a:p>
            <a:pPr lvl="0"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Разработанные </a:t>
            </a:r>
            <a:r>
              <a:rPr lang="ru-RU" dirty="0" smtClean="0"/>
              <a:t>компанией «ФИЗИКОН» виртуальные практикумы являются незаменимым инструментом для моделирования ситуаций в отсутствии возможности их реального воссоздания. Их использование в образовательном процессе развивает творческое мышление, повышает мотивацию к изучению школьного курса физики, формирует исследовательскую культуру учащихся. </a:t>
            </a:r>
            <a:endParaRPr lang="ru-RU" dirty="0" smtClean="0"/>
          </a:p>
          <a:p>
            <a:pPr lvl="0" algn="just">
              <a:buNone/>
            </a:pPr>
            <a:r>
              <a:rPr lang="ru-RU" dirty="0" smtClean="0"/>
              <a:t>    Все </a:t>
            </a:r>
            <a:r>
              <a:rPr lang="ru-RU" dirty="0" smtClean="0"/>
              <a:t>программные продукты компании ориентированы на индивидуальную работу учащихся и содержат методические материалы, дающие возможность их использовать в реальном учебном процессе.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images.myshared.ru/4/134836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1620</TotalTime>
  <Words>294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    « Использование виртуального физического эксперимента  на уроках физики» </vt:lpstr>
      <vt:lpstr>Слайд 2</vt:lpstr>
      <vt:lpstr>Слайд 3</vt:lpstr>
      <vt:lpstr>Преимущества виртуального эксперимента:</vt:lpstr>
      <vt:lpstr>Слайд 5</vt:lpstr>
      <vt:lpstr>Виртуальная лабораторная работа «Изучение Закона Ома на участке цепи»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Использование виртуального физического эксперимента  на уроках физики»</dc:title>
  <dc:creator>Acer</dc:creator>
  <cp:lastModifiedBy>Acer</cp:lastModifiedBy>
  <cp:revision>14</cp:revision>
  <dcterms:created xsi:type="dcterms:W3CDTF">2021-03-03T15:40:51Z</dcterms:created>
  <dcterms:modified xsi:type="dcterms:W3CDTF">2021-03-08T16:47:55Z</dcterms:modified>
</cp:coreProperties>
</file>