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4CD12-14CD-46E1-99DA-10E2BF267A9A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4BC9-9955-4B93-AAB2-C876A0581D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262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4CD12-14CD-46E1-99DA-10E2BF267A9A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4BC9-9955-4B93-AAB2-C876A0581D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060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4CD12-14CD-46E1-99DA-10E2BF267A9A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4BC9-9955-4B93-AAB2-C876A0581D31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302495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4CD12-14CD-46E1-99DA-10E2BF267A9A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4BC9-9955-4B93-AAB2-C876A0581D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6567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4CD12-14CD-46E1-99DA-10E2BF267A9A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4BC9-9955-4B93-AAB2-C876A0581D3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91714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4CD12-14CD-46E1-99DA-10E2BF267A9A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4BC9-9955-4B93-AAB2-C876A0581D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8704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4CD12-14CD-46E1-99DA-10E2BF267A9A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4BC9-9955-4B93-AAB2-C876A0581D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495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4CD12-14CD-46E1-99DA-10E2BF267A9A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4BC9-9955-4B93-AAB2-C876A0581D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417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4CD12-14CD-46E1-99DA-10E2BF267A9A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4BC9-9955-4B93-AAB2-C876A0581D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470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4CD12-14CD-46E1-99DA-10E2BF267A9A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4BC9-9955-4B93-AAB2-C876A0581D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270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4CD12-14CD-46E1-99DA-10E2BF267A9A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4BC9-9955-4B93-AAB2-C876A0581D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034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4CD12-14CD-46E1-99DA-10E2BF267A9A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4BC9-9955-4B93-AAB2-C876A0581D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622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4CD12-14CD-46E1-99DA-10E2BF267A9A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4BC9-9955-4B93-AAB2-C876A0581D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337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4CD12-14CD-46E1-99DA-10E2BF267A9A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4BC9-9955-4B93-AAB2-C876A0581D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781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4CD12-14CD-46E1-99DA-10E2BF267A9A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4BC9-9955-4B93-AAB2-C876A0581D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017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4CD12-14CD-46E1-99DA-10E2BF267A9A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4BC9-9955-4B93-AAB2-C876A0581D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676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4CD12-14CD-46E1-99DA-10E2BF267A9A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53E4BC9-9955-4B93-AAB2-C876A0581D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32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8A5730-F127-47F8-9596-D84B5BC4E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4950" y="365125"/>
            <a:ext cx="9848850" cy="1325563"/>
          </a:xfrm>
        </p:spPr>
        <p:txBody>
          <a:bodyPr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ru-RU" sz="5400" b="1" dirty="0">
                <a:ln/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техносреды для дошкольников старшей группы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69CE1D1-48FF-4BFB-B1AE-672F8CA56E8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3850" y="2238375"/>
            <a:ext cx="5181600" cy="38862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9701048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6ECDEB-76EF-4208-94F6-7A8C08F73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350" y="365125"/>
            <a:ext cx="10839450" cy="1325563"/>
          </a:xfrm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ru-RU" sz="4800" b="1" dirty="0">
                <a:ln/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«Дары Фрёбеля»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12F3261-99F3-45FF-955A-CF3045D1203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888314">
            <a:off x="5422762" y="899287"/>
            <a:ext cx="2969526" cy="222714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4054612B-6F48-4048-8EF6-CBB0136A53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548" y="195304"/>
            <a:ext cx="3465525" cy="55741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BA4E10BA-D3C6-41E7-AF92-DE705D58A3A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927" y="2126609"/>
            <a:ext cx="5581218" cy="418591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3E89994-1DC1-4892-9E28-34036484850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885818">
            <a:off x="6541196" y="3466018"/>
            <a:ext cx="2278165" cy="303755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4453896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072E39-1136-460B-8DFD-B79881173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6050" y="365125"/>
            <a:ext cx="8667750" cy="911225"/>
          </a:xfrm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ru-RU" sz="4800" b="1" dirty="0">
                <a:ln/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Пчёлки-роботы ВЕЕ-ВОТ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290ACDC-F507-45B3-98EF-F1EB565E9A7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3286188"/>
            <a:ext cx="5976160" cy="33653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FF68230-4813-42EC-8E3E-7FC3A7A7401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840" y="1276350"/>
            <a:ext cx="6165434" cy="34719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7668166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5C1A39-E0A4-4A6E-9195-DECC95EBE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6500" y="164305"/>
            <a:ext cx="8877300" cy="821533"/>
          </a:xfrm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ru-RU" sz="4000" b="1" dirty="0">
                <a:ln/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«Растим будущих инженеров»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D0E451E-B999-4BD4-998D-265B1AC828E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0763" y="985838"/>
            <a:ext cx="7481888" cy="561141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14728465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EC3F99-AD75-4507-9F85-CD197D174F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6950" y="2495550"/>
            <a:ext cx="9086850" cy="3238500"/>
          </a:xfrm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ru-RU" sz="6000" b="1" dirty="0">
                <a:ln/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894811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3E31A3-089E-463C-99D1-F46ACC3B03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0" y="149719"/>
            <a:ext cx="8115300" cy="378373"/>
          </a:xfrm>
        </p:spPr>
        <p:txBody>
          <a:bodyPr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ru-RU" sz="4000" b="1" dirty="0">
                <a:ln/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конструирования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7423E62-81FB-4E4F-9B6F-098B46FD42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101" y="819150"/>
            <a:ext cx="4673352" cy="588913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651013D-0273-45FE-8199-EBEE9E85AD8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6917" y="1540421"/>
            <a:ext cx="6385983" cy="47894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274521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B398D6-DD97-49FB-9642-AA2FEF2C1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6900" y="365125"/>
            <a:ext cx="9486900" cy="868361"/>
          </a:xfrm>
        </p:spPr>
        <p:txBody>
          <a:bodyPr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ru-RU" sz="3600" b="1" dirty="0">
                <a:ln/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пособия «Блоки Дьенеша», «Палочки Кюизенера», «Сложи узор»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F0EFA72-A8E0-45FB-8AF9-F70A051CDC4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00" y="1543049"/>
            <a:ext cx="7010400" cy="518159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3548077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8FE9B8C-0064-4888-AF17-01CDDFDE01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8009" y="365124"/>
            <a:ext cx="3282253" cy="246169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38FCFF9-DFE6-4BEF-9C39-F0BBF231A77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766261">
            <a:off x="8670379" y="3061632"/>
            <a:ext cx="2461690" cy="328225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03EA6A-6716-4053-A4CA-DB190128A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8350" y="365125"/>
            <a:ext cx="9315450" cy="1101725"/>
          </a:xfrm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ru-RU" sz="4800" b="1" dirty="0">
                <a:ln/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Игры-головоломки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D240EB2-7C0D-49FF-92E0-73C3A21E413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020054">
            <a:off x="5817772" y="1921920"/>
            <a:ext cx="2769409" cy="369254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F76C657-2ECD-4BD7-AA4A-5A2EDA129FD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308" y="2667749"/>
            <a:ext cx="2868845" cy="382512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7D5CAA50-6487-4750-856F-4AE732897F5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1177" y="1690688"/>
            <a:ext cx="2868845" cy="402214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922668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03F6AFE-57CC-4913-BC2F-F642EE2CE9B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40" y="3590727"/>
            <a:ext cx="4085167" cy="30638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86B0C2-2A84-400F-A2EF-9C46C7EFD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3368" y="-1"/>
            <a:ext cx="9850432" cy="1011931"/>
          </a:xfrm>
        </p:spPr>
        <p:txBody>
          <a:bodyPr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ru-RU" sz="4000" b="1" dirty="0">
                <a:ln/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Схемы, альбомы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FA37157-DE4D-415C-8EB8-99CAF412572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948482" y="907753"/>
            <a:ext cx="3740150" cy="280511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F4595D3-1DDF-45E1-BD83-35F3E5325DB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7996" y="1011931"/>
            <a:ext cx="3601247" cy="270093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E94CABE-E14E-428A-BE98-21691434D3B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6354" y="3590727"/>
            <a:ext cx="4085167" cy="30638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108872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E0EEB0-EDE6-48AC-ABFD-5BF7734C5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644" y="-121835"/>
            <a:ext cx="4629150" cy="396875"/>
          </a:xfrm>
        </p:spPr>
        <p:txBody>
          <a:bodyPr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ru-RU" sz="4000" b="1" dirty="0">
                <a:ln/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Постройки по замыслу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1C209AC-2C99-4F17-A9DA-27EB3BFEA90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7637" y="153592"/>
            <a:ext cx="2716704" cy="362227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95DE31-C05A-4DB3-847E-972EC4D303C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4167" y="4029950"/>
            <a:ext cx="3620105" cy="271507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36FBED9-224E-4094-9BE8-D0351EC78BC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659" y="1153027"/>
            <a:ext cx="3635042" cy="27262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0BAD2D7-6B86-45D1-AC9C-4F6D47C76D2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3101" y="4002680"/>
            <a:ext cx="2057400" cy="272038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02FABB8E-1BF4-47FA-BF84-B35FF797014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4272" y="28806"/>
            <a:ext cx="2887877" cy="385050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5044CA8E-48DD-4E64-8189-3C87BE3F724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6301" y="4029950"/>
            <a:ext cx="3582056" cy="268654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390584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97238AF0-C6E8-4BB0-AA03-4A09C09950B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8188" y="3454066"/>
            <a:ext cx="3167862" cy="317533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7AA4A9B-9C81-41D2-ACEE-07ECB9DC0D7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2867" y="152400"/>
            <a:ext cx="2314575" cy="30861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F912423-28D7-44B2-8B16-0CF0E312C32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932" y="228600"/>
            <a:ext cx="3657601" cy="27432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D89FC4E-DC5F-4B28-A62F-09B177184AE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525" y="3324572"/>
            <a:ext cx="2478621" cy="33048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A903AAAE-FC1C-4AB7-BF7E-5585D91F928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5904" y="171450"/>
            <a:ext cx="4114800" cy="30861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B0B92966-CAF2-4D68-A6F3-D4FDD1FD993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8643" y="2895600"/>
            <a:ext cx="1985964" cy="26479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E3668BD0-0498-4C15-8E76-E5CCAE94D26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5092" y="4438650"/>
            <a:ext cx="2912533" cy="21907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2022711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A078BC0-CEA5-4F80-97B5-55DFE55D729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4753" y="2216944"/>
            <a:ext cx="5867400" cy="44005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0843579-BD01-425D-A70A-6C29FF9D84C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48" y="381000"/>
            <a:ext cx="6121402" cy="45910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562246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DD03B42-E908-44D1-83E4-DDFE0490B3C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48510" y="4221511"/>
            <a:ext cx="3089871" cy="231740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BB32888-7257-4515-B920-5F3A3B7BFF4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2003" y="319086"/>
            <a:ext cx="2878932" cy="38385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289A83A6-7902-489D-8782-C9DAAD40C29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7711" y="579086"/>
            <a:ext cx="2367358" cy="315647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74FCFAD8-A17D-4594-B5C4-65CA8A868EB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9997" y="4056237"/>
            <a:ext cx="1985963" cy="26479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67DCD56-781A-4898-8F58-536D6D3BA4E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798" y="3090862"/>
            <a:ext cx="2590801" cy="34544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2EA9452-05A4-45FB-95C7-C2967B7D001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4288" y="382936"/>
            <a:ext cx="3135709" cy="41809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15035269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94</TotalTime>
  <Words>44</Words>
  <Application>Microsoft Office PowerPoint</Application>
  <PresentationFormat>Широкоэкранный</PresentationFormat>
  <Paragraphs>10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Times New Roman</vt:lpstr>
      <vt:lpstr>Trebuchet MS</vt:lpstr>
      <vt:lpstr>Wingdings 3</vt:lpstr>
      <vt:lpstr>Аспект</vt:lpstr>
      <vt:lpstr>Организация техносреды для дошкольников старшей группы</vt:lpstr>
      <vt:lpstr>Центр конструирования</vt:lpstr>
      <vt:lpstr>Дидактические пособия «Блоки Дьенеша», «Палочки Кюизенера», «Сложи узор»</vt:lpstr>
      <vt:lpstr>Игры-головоломки</vt:lpstr>
      <vt:lpstr>Схемы, альбомы</vt:lpstr>
      <vt:lpstr>Постройки по замыслу</vt:lpstr>
      <vt:lpstr>Презентация PowerPoint</vt:lpstr>
      <vt:lpstr>Презентация PowerPoint</vt:lpstr>
      <vt:lpstr>Презентация PowerPoint</vt:lpstr>
      <vt:lpstr>«Дары Фрёбеля»</vt:lpstr>
      <vt:lpstr>Пчёлки-роботы ВЕЕ-ВОТ</vt:lpstr>
      <vt:lpstr>«Растим будущих инженеров»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техносреды для дошкольников старшей группы</dc:title>
  <dc:creator>admin</dc:creator>
  <cp:lastModifiedBy>Olga Popova</cp:lastModifiedBy>
  <cp:revision>10</cp:revision>
  <dcterms:created xsi:type="dcterms:W3CDTF">2023-04-04T14:18:24Z</dcterms:created>
  <dcterms:modified xsi:type="dcterms:W3CDTF">2023-04-05T13:47:31Z</dcterms:modified>
</cp:coreProperties>
</file>