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28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32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63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276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37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8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64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9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895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2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76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4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B17E-90F6-48D8-A653-E6D2CED7320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846F9-2596-414C-A111-43D03B0C9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1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lh3.googleusercontent.com/-rDg8RMOTSvM/YTB6jF6s6bI/AAAAAAAAAhM/pHJOjOxaqGEiNnCjPsvgNIoAcxrXR_pcQCLcBGAsYHQ/s1600/1630567048343763-0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7"/>
          <a:stretch/>
        </p:blipFill>
        <p:spPr bwMode="auto">
          <a:xfrm>
            <a:off x="1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726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lh3.googleusercontent.com/-kLTXBhFcHtg/YTB6iHB41EI/AAAAAAAAAhI/aEmDTK6y2Pk8x-AkNBcTVeoSxyuuLEzWQCLcBGAsYHQ/s1600/1630567044154828-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695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177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lh3.googleusercontent.com/-HBXzqtx2cXw/YTB6g7V8zbI/AAAAAAAAAhE/_pEL2Wwwkh8jKOZa54PzD726Gd_cC5_FwCLcBGAsYHQ/s1600/1630567039509752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4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723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lh3.googleusercontent.com/-hIyR1vnbZaQ/YTB6frxdp4I/AAAAAAAAAg8/Z_CE1UWvJNc383_vtZxm383VCGrz1k4dgCLcBGAsYHQ/s1600/1630567032587291-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9"/>
          <a:stretch/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817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-fmESX0Hf-84/YTB6QwtuG1I/AAAAAAAAAg0/2tXdZuChqRYC4FqpGFgpHMFk2MjkF-hHgCLcBGAsYHQ/s1600/1630566974712491-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9"/>
          <a:stretch/>
        </p:blipFill>
        <p:spPr bwMode="auto">
          <a:xfrm>
            <a:off x="0" y="0"/>
            <a:ext cx="6858000" cy="913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3659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</cp:revision>
  <dcterms:created xsi:type="dcterms:W3CDTF">2023-04-05T17:14:07Z</dcterms:created>
  <dcterms:modified xsi:type="dcterms:W3CDTF">2023-04-05T17:27:00Z</dcterms:modified>
</cp:coreProperties>
</file>