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21190-00F1-42A5-9716-A93EE98CFC5A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92BFD-AA50-46A8-A4DA-F92D5B9D24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21190-00F1-42A5-9716-A93EE98CFC5A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92BFD-AA50-46A8-A4DA-F92D5B9D2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21190-00F1-42A5-9716-A93EE98CFC5A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92BFD-AA50-46A8-A4DA-F92D5B9D2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21190-00F1-42A5-9716-A93EE98CFC5A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92BFD-AA50-46A8-A4DA-F92D5B9D2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21190-00F1-42A5-9716-A93EE98CFC5A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92BFD-AA50-46A8-A4DA-F92D5B9D24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21190-00F1-42A5-9716-A93EE98CFC5A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92BFD-AA50-46A8-A4DA-F92D5B9D2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21190-00F1-42A5-9716-A93EE98CFC5A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92BFD-AA50-46A8-A4DA-F92D5B9D2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21190-00F1-42A5-9716-A93EE98CFC5A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92BFD-AA50-46A8-A4DA-F92D5B9D2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21190-00F1-42A5-9716-A93EE98CFC5A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92BFD-AA50-46A8-A4DA-F92D5B9D24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21190-00F1-42A5-9716-A93EE98CFC5A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92BFD-AA50-46A8-A4DA-F92D5B9D2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21190-00F1-42A5-9716-A93EE98CFC5A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92BFD-AA50-46A8-A4DA-F92D5B9D24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9D21190-00F1-42A5-9716-A93EE98CFC5A}" type="datetimeFigureOut">
              <a:rPr lang="ru-RU" smtClean="0"/>
              <a:pPr/>
              <a:t>23.07.2022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C92BFD-AA50-46A8-A4DA-F92D5B9D24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1357298"/>
            <a:ext cx="7143768" cy="5168046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ПРОЕКТ: 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«ВЫРАЩИВАНИЕ КУЛЬТУРНОГО РАСТЕНИЯ. РЕДИС И РЕПА.»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Разработали: 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воспитанники и педагоги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логопедической группы№9.   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0"/>
            <a:ext cx="8124852" cy="1571612"/>
          </a:xfrm>
        </p:spPr>
        <p:txBody>
          <a:bodyPr>
            <a:noAutofit/>
          </a:bodyPr>
          <a:lstStyle/>
          <a:p>
            <a:pPr algn="ctr"/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автономное дошкольное образовательное</a:t>
            </a:r>
            <a:b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учреждение « Детский сад № 40 комбинированного вида»</a:t>
            </a:r>
            <a:b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городского округа Краснотурьинск</a:t>
            </a:r>
            <a:b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624440, Свердловская обл., г. Краснотурьинск, ул. Чапаева, 19</a:t>
            </a:r>
            <a:b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 t="19971"/>
          <a:stretch>
            <a:fillRect/>
          </a:stretch>
        </p:blipFill>
        <p:spPr>
          <a:xfrm>
            <a:off x="1500166" y="3286124"/>
            <a:ext cx="3151398" cy="336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224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7801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Проблема исследования: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Каким образом систематический уход будет способствовать правильному развитию растения?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Культурные растения – редис и репа.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Условия, при которых будут жить и развиваться данные овощные растения.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исследования: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Узнать, как выращивают у нас на Урале полезные растения – редис и репа.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463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241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редиску поливали,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Когда вырастет, все ждали…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сметанкой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очень вкусно,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добавлением капусты!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Репа очень нужный овощ.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Ешьте детки, бог вам в помощь.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Авитаминоз весною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многих беспокоит.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чтоб это нам восполнить,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крупный недостаток,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Репу призовем на помощь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удовольствием, ребята!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3500414"/>
            <a:ext cx="3357586" cy="3357586"/>
          </a:xfrm>
          <a:prstGeom prst="rect">
            <a:avLst/>
          </a:prstGeom>
        </p:spPr>
      </p:pic>
      <p:pic>
        <p:nvPicPr>
          <p:cNvPr id="5" name="Рисунок 4" descr="3-2-700x5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285728"/>
            <a:ext cx="4191006" cy="3424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024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5184576" cy="597666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купили семена редиса и репы, перекопали грядку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посадили их в землю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полили. Через некоторое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Вскоре появились первые ростки.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rcRect l="11483" t="8426" b="20315"/>
          <a:stretch>
            <a:fillRect/>
          </a:stretch>
        </p:blipFill>
        <p:spPr>
          <a:xfrm>
            <a:off x="5072066" y="500042"/>
            <a:ext cx="3786182" cy="2286016"/>
          </a:xfrm>
          <a:prstGeom prst="rect">
            <a:avLst/>
          </a:prstGeom>
        </p:spPr>
      </p:pic>
      <p:pic>
        <p:nvPicPr>
          <p:cNvPr id="4" name="Рисунок 3" descr="20220617_0954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3786190"/>
            <a:ext cx="3714776" cy="278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686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06814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поливали их каждый день.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428604"/>
            <a:ext cx="3252928" cy="433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507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57364"/>
            <a:ext cx="8686800" cy="452396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Спустя 4 недели после высадки в открытый грунт.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643174" y="188639"/>
            <a:ext cx="3876890" cy="5169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6001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06814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Собираем урожай!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642918"/>
            <a:ext cx="5769477" cy="432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478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06814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Проведя исследовательскую работу по выращиванию культурного растения, можем сделать вывод: если систематически ухаживать за редисом и репой, то они будут расти и развиваться правильно. Нам удалось на практике проверить эффективность правильного ухода для жизни и развития культурного растения.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Выращивание редиса и репы было для нас очень интересно и занимательно.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Мы понаблюдали, как из семян вырастает плод.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Это очень полезные овощи. В них много витаминов, которые нужны нашему организму.</a:t>
            </a:r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572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70810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075" y="260648"/>
            <a:ext cx="3361873" cy="448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4246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129</TotalTime>
  <Words>65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ПРОЕКТ:  «ВЫРАЩИВАНИЕ КУЛЬТУРНОГО РАСТЕНИЯ. РЕДИС И РЕПА.»                                                Разработали:                                                       воспитанники и педагоги                                                          логопедической группы№9.    </vt:lpstr>
      <vt:lpstr>Проблема исследования: Каким образом систематический уход будет способствовать правильному развитию растения? Объект исследования: Культурные растения – редис и репа. Предмет исследования: Условия, при которых будут жить и развиваться данные овощные растения. Цель исследования: Узнать, как выращивают у нас на Урале полезные растения – редис и репа.</vt:lpstr>
      <vt:lpstr>Мы редиску поливали, Когда вырастет, все ждали… Со сметанкой, очень вкусно, С добавлением капусты!   Репа очень нужный овощ. Ешьте детки, бог вам в помощь. Авитаминоз весною Очень многих беспокоит. И чтоб это нам восполнить, Очень крупный недостаток, Репу призовем на помощь С удовольствием, ребята!</vt:lpstr>
      <vt:lpstr>Мы купили семена редиса и репы, перекопали грядку и посадили их в землю  и полили. Через некоторое Вскоре появились первые ростки. </vt:lpstr>
      <vt:lpstr>          Мы поливали их каждый день. </vt:lpstr>
      <vt:lpstr>        Спустя 4 недели после высадки в открытый грунт. </vt:lpstr>
      <vt:lpstr>            Собираем урожай!</vt:lpstr>
      <vt:lpstr>Проведя исследовательскую работу по выращиванию культурного растения, можем сделать вывод: если систематически ухаживать за редисом и репой, то они будут расти и развиваться правильно. Нам удалось на практике проверить эффективность правильного ухода для жизни и развития культурного растения. - Выращивание редиса и репы было для нас очень интересно и занимательно. - Мы понаблюдали, как из семян вырастает плод. - Это очень полезные овощи. В них много витаминов, которые нужны нашему организму.    </vt:lpstr>
      <vt:lpstr>       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 «ВЫРАЩИВАНИЕ КУЛЬТУРНОГО РАСТЕНИЯ. КАБАЧКИ.»</dc:title>
  <dc:creator>U53R</dc:creator>
  <cp:lastModifiedBy>User</cp:lastModifiedBy>
  <cp:revision>20</cp:revision>
  <dcterms:created xsi:type="dcterms:W3CDTF">2018-08-17T12:51:53Z</dcterms:created>
  <dcterms:modified xsi:type="dcterms:W3CDTF">2022-07-23T01:19:11Z</dcterms:modified>
</cp:coreProperties>
</file>