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DFDBE7-7253-42D6-A889-552BADF056CD}" type="datetimeFigureOut">
              <a:rPr lang="ru-RU" smtClean="0"/>
              <a:pPr/>
              <a:t>05.04.2023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70721B-CC4C-4D65-86DB-B52336CCB40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  САМАРСКОЙ ОБЛАСТИ</a:t>
            </a:r>
            <a:br>
              <a:rPr 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 ОБЩЕОБРАЗОВАТЕЛЬНАЯ ШКОЛА № 10 ГОРОДА  СЫЗРАНИ ГОРОДСКОГО ОКРУГА СЫЗРАНЬСАМАРСКОЙ ОБЛАСТИ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571744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Изучаем ПДД»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143380"/>
            <a:ext cx="3857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ученица 10 «А» класса </a:t>
            </a:r>
          </a:p>
          <a:p>
            <a:r>
              <a:rPr lang="ru-RU" dirty="0" smtClean="0"/>
              <a:t>ГБОУ СОШ № 10 г.Сызрани </a:t>
            </a:r>
          </a:p>
          <a:p>
            <a:r>
              <a:rPr lang="ru-RU" dirty="0" smtClean="0"/>
              <a:t>Шишкина Ксения</a:t>
            </a:r>
          </a:p>
          <a:p>
            <a:r>
              <a:rPr lang="ru-RU" dirty="0" smtClean="0"/>
              <a:t>Руководитель: социальный педагог ГБОУ СОШ № 10 г.Сызрани  Шамро Е.С.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628652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Сызрань, 2022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Стань заметней на дороге!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В темное время суток самый простой способ защитить себя – быть заметным на дороге. Для этого необходимо пользоваться световозвращающими элементами (световозвращатели, катафоты). Существуют как съемные световозвращающие элементы (браслеты, брелоки, значки, жилеты, накладки на спицы велосипедов, катафоты), так и несъемные, являющиеся частью одежды. Помните! Пешеходы, использующие световозвращающие элементы, попадают в ДТП в 6-8 раз реже, чем те, у кого таких элементов нет на одежде.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a5fab633b5667c04a4ee74bc569e3b7-800x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928670"/>
            <a:ext cx="4071966" cy="2786082"/>
          </a:xfrm>
        </p:spPr>
      </p:pic>
      <p:pic>
        <p:nvPicPr>
          <p:cNvPr id="5" name="Рисунок 4" descr="7563168860078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1285860"/>
            <a:ext cx="3500462" cy="3071814"/>
          </a:xfrm>
          <a:prstGeom prst="rect">
            <a:avLst/>
          </a:prstGeom>
        </p:spPr>
      </p:pic>
      <p:pic>
        <p:nvPicPr>
          <p:cNvPr id="6" name="Рисунок 5" descr="e0p48fzncx79cdomtfyhhk8iex8ck1u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14414" y="4000504"/>
            <a:ext cx="2738430" cy="2390774"/>
          </a:xfrm>
          <a:prstGeom prst="rect">
            <a:avLst/>
          </a:prstGeom>
        </p:spPr>
      </p:pic>
      <p:pic>
        <p:nvPicPr>
          <p:cNvPr id="7" name="Рисунок 6" descr="ab1qh5rp627cpy4781je97z0gep44uk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57818" y="4572008"/>
            <a:ext cx="3000396" cy="18573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Средства индивидуальной мобильности (СИМ)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Средства индивидуальной мобильности стали удобным и быстрым способом передвижения.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СИМ условно можно разделить на 2 группы: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механические – используется мускульная сила энергии человека: роликовые коньки, самокаты, скейтборды;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электрические – используется электродвигатель: гироскутеры, сегвеи, моноколеса, электросамокаты.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ree-segway-icons-vecto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642918"/>
            <a:ext cx="500066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egway_ninebot_e_1-1000x100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7884" y="857232"/>
            <a:ext cx="2697092" cy="2697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71BzIZHT4yL._AC_SL1500_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57884" y="4000504"/>
            <a:ext cx="250033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092805082701777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43042" y="4429132"/>
            <a:ext cx="2928926" cy="2190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поведения для пользователей СИМ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1) Передвигаться в разрешенных для пешеходов местах – по тротуарам, пешеходным и велопешеходным дорожкам, в пешеходных зонах, а также в местах, закрытых для движения транспорта – в парках, скверах, дворах и на специальных площадках для катания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2) Переходить проезжую часть дороги по пешеходным переходам спешившись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3) Двигаться с безопасной скоростью не более 15-20 км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ч. Маневры должны быть плавными, аккуратными и предсказуемыми для других участников дорожного движения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поведения для пользователей СИМ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4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 Использовать удобную и практичную одежду и обувь, не стесняющую движения, защитную экипировку (или средства пассивной защиты – велошлем, перчатки, наколенники, налокотники) и световозвращающие элементы, для обеспечения своей заметности в темное время суток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5) Проверять исправность средства индивидуальной мобильности перед поездкой – отсутствие внешних повреждений, уровень заряда аккумулятора (при наличии), затяжку болтов, неизношенность колес, подшипников и тормозной системы (при наличии), исправность рулевого механизма и соответствующее давление в шинах (при наличии)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6) Не использовать во время движения наушники, телефоны  и иные гаджеты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ПДД для велосипедистов</a:t>
            </a:r>
            <a:endParaRPr lang="ru-RU" dirty="0"/>
          </a:p>
        </p:txBody>
      </p:sp>
      <p:pic>
        <p:nvPicPr>
          <p:cNvPr id="4" name="Содержимое 3" descr="img_5710aefe276a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72198" y="2786058"/>
            <a:ext cx="2609233" cy="1928826"/>
          </a:xfrm>
        </p:spPr>
      </p:pic>
      <p:sp>
        <p:nvSpPr>
          <p:cNvPr id="5" name="TextBox 4"/>
          <p:cNvSpPr txBox="1"/>
          <p:nvPr/>
        </p:nvSpPr>
        <p:spPr>
          <a:xfrm>
            <a:off x="571472" y="2071678"/>
            <a:ext cx="55007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 любым транспортным средством – это всегда ответственность, и не только за себя, но и за других участников дорожного движения  - пассажиров, пешеходов, а также других водителей.</a:t>
            </a:r>
          </a:p>
          <a:p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Велосипед – это транспортное средство! Тот, кто им управляет, считается – водителем.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77640562-stock-photo-cartoon-kid-riding-bicycl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643050"/>
            <a:ext cx="3429023" cy="3286148"/>
          </a:xfrm>
        </p:spPr>
      </p:pic>
      <p:sp>
        <p:nvSpPr>
          <p:cNvPr id="5" name="TextBox 4"/>
          <p:cNvSpPr txBox="1"/>
          <p:nvPr/>
        </p:nvSpPr>
        <p:spPr>
          <a:xfrm>
            <a:off x="4143372" y="1071546"/>
            <a:ext cx="442915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Детям, младше 14 лет можно передвигаться только по тротуарам, велосипедным и велопешеходным дорожкам и в пределах пешеходных зон.</a:t>
            </a:r>
          </a:p>
          <a:p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Передвижение на велосипеде по дорогам разрешено только с 14 лет!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00066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— ВЕЛОСИПЕДИСТ.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ЕЩЕ НЕТ 14 ЛЕТ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СОБЛЮДАЮ ПРАВИЛА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ДОРОЖНОГО ДВИЖЕНИЯ</a:t>
            </a:r>
          </a:p>
          <a:p>
            <a:pPr algn="ctr"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•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Надеваю шлем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•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Езжу только по тротуару и велодорожкам,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пока мне не исполнилось 14 лет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•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Держусь за руль двумя руками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•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Перехожу дорогу пешком, а велосипед везу рядом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•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Прикрепляю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световозвращатели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к одежде и велосипеду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205b9b01-f330-597d-bdde-92f8e52b320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000108"/>
            <a:ext cx="228601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4065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1000108"/>
            <a:ext cx="207167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   </a:t>
            </a:r>
            <a:r>
              <a:rPr lang="ru-RU" sz="3600" b="1" dirty="0" smtClean="0"/>
              <a:t>Вне зависимости от возраста велосипедисты должны соблюдать правила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1) Начинать движение на велосипеде можно после того, как вы убедились в его полной исправности.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2) Велосипед должен быть оснащен элементами безопасности: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катафотами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и фонарями разных цветов, причем они должны быть установлены в строго в определенных местах (фонарь белого цвета спереди, красного цвета – сзади, катафоты оранжевого цвета закрепляются на спицах)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3) Начинать движение на велосипеде  можно только после того, как вы удостоверились в его полной исправности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4) Велосипедист должен быть в защитном шлеме и специальной экипировке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29600" cy="335758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14422"/>
            <a:ext cx="8143932" cy="28575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Дорожное движение – сложная целостная система «человек - транспортное средство - дорога – окружающая среда», ключевым элементом которой является ЧЕЛОВЕК.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Важно помнить, что дорога – это зона общих обязанностей, а не только его прав!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kartinki-pdd-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4612" y="3929066"/>
            <a:ext cx="3643306" cy="231427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4757742" cy="14287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Правила для велосипедистов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14 лет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LYrcuhtjItc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572132" y="714356"/>
            <a:ext cx="2876550" cy="2715418"/>
          </a:xfrm>
        </p:spPr>
      </p:pic>
      <p:sp>
        <p:nvSpPr>
          <p:cNvPr id="7" name="TextBox 6"/>
          <p:cNvSpPr txBox="1"/>
          <p:nvPr/>
        </p:nvSpPr>
        <p:spPr>
          <a:xfrm>
            <a:off x="500034" y="2714620"/>
            <a:ext cx="47863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Запомните! Дорога – опасное место, поэтому ехать по ней допускается тогда, когда нет возможности продолжить маршрут по вышеуказанным участкам, однако велосипедист обязательно должен придерживаться правого края проезжей части либо ехать по обочине.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hutterstock_53555872-1024x68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2132" y="3929066"/>
            <a:ext cx="2835400" cy="208178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57162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Правила для велосипедистов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 14 лет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Убедитесь, что дорога свободна. Важно понимать, что обзор могут закрывать деревья, кустарники, припаркованные автомобили. Поэтому следует притормозить и удостовериться в том, что вокруг безопасно и можно начинать движение.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Быть предсказуемым для других участников движения. Для этого согласно Правилам дорожного движения, перед выполнением маневра нужно подавать сигналы – о перестроении, повороте или развороте, торможении. При этом нужно соблюдать осторожность, чтобы исключить вероятность падения (знак подается одной рукой, это тот исключительный случай, когда руль допускается держать одной рукой).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Правила для велосипедистов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 14 лет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3. Обращайте внимание на знаки, особенно на запрещающие передвижение на велосипедах.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4. Сбавлять скорость движения перед препятствиями или поворотами, внимательно наблюдать за дорожной обстановкой. Только убедившись, что опасности нет, продолжить движение.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5. Стараться избегать попадания в ловушку между грузовиком (большим автобусом и т.д.) и тротуаром. Если это произошло, следует спешится и перейти на тротуар.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Правила для велосипедистов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 14 лет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6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Пересекать проезжую часть только в статусе пешехода. Спешившись, велосипед необходимо вести рядом, создавая как можно больше помех другим пешеходам и соблюдая правила перехода дороги.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7. При подъезде к трамвайной остановке , если происходит посадка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высадка пассажиров, следует остановиться и продолжить движение только после того, как это сделает трамвай.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8. Наступление сумерек – сигнал, что пора включить фонарь. Это время  считается наиболее опасным из-за возникающей иллюзии видимости: кажется, что еще светло, однако зрительное восприятие водителями объектов на дороге нарушается.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9. При въезде во двор необходимо снизить скорость движения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ПОМНИТЕ!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16 лет можно управлять только велосипедом, который приводится в движение с помощью педалей или рукояток или имеет электродвигатель, мощность которого не превышает 0,25 кВт, при этом автоматически отключается при на скорости    более 25 км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hwinn_voyageur_3_2014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5072074"/>
            <a:ext cx="2286016" cy="149543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подросток, младше 16 лет управляет мопедом или скутером, он нарушает Правила дорожного движения!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какими же транспортными средствами можно управлять при достижении 16-летнего возраста?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Мопедами,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квадроциклами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скутерами, маломощными мотоциклами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9-09-07-12-26-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5143512"/>
            <a:ext cx="2428860" cy="1476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jet_max_250_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86512" y="5143512"/>
            <a:ext cx="2214578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14744" y="5286388"/>
            <a:ext cx="2071670" cy="1372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управлять мопедом, необходимо получить право на управление транспортным средством, что возможно только после прохождения специального обучения и успешной сдачи соответствующих экзаменов в Госавтоинспекции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Необходимо знать, что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мототраспорт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двигателем от 50 см3, должен быть зарегистрирован в подразделении Госавтоинспекции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024db871a7131f139312bf260bc3e37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5214950"/>
            <a:ext cx="1928762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534840679338_bullet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6578" y="5214950"/>
            <a:ext cx="1928826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Права и обязанности пассажиров</a:t>
            </a:r>
            <a:endParaRPr lang="ru-RU" dirty="0"/>
          </a:p>
        </p:txBody>
      </p:sp>
      <p:pic>
        <p:nvPicPr>
          <p:cNvPr id="4" name="Содержимое 3" descr="perevozka-detej-na-zadnih-sidenyah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1857364"/>
            <a:ext cx="211481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269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1857364"/>
            <a:ext cx="207170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2214554"/>
            <a:ext cx="34290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Пассажир – это человек, который находится в транспортном средстве, входит или выходит из него.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857628"/>
            <a:ext cx="2571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Пассажир, как участник дорожного движения, может передвигаться в различных транспортных средствах: маршрутных и других (легковых, грузовых, на мотоциклах)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88" y="3857628"/>
            <a:ext cx="2357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Маршрутных транспортных средствах пассажиры имеют свои обязанности и должны соблюдать правила поведения при посадке, высадке и во время движения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Рисунок 9" descr="bbd0aaef73b68c0e1d209d88a056511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14678" y="5000636"/>
            <a:ext cx="2571768" cy="1704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Правила поведения для пассажиров Маршрутного транспортного средства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1. Дожидаться МТС в месте остановки у остановочного павильона или на приподнятой над проезжей частью дороги посадочной площадке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2. Производить посадку и высадку в местах остановок МТС после полной остановки транспортного средства, не мешать входу и выходу в ТС другим пассажирам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3. Оплатить проезд и провоз багажа до следующей после посадки остановки, сохранять проездной и багажный билеты до конца поездки, предъявлять их по первому требованию лиц, производящих контроль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4. Не мешать водителю и кондуктору в осуществлении их обязанностей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поведения для пассажиров Маршрутного транспортного средства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Покинуть салон МТС на конечной остановке маршрута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Не мешать окружающим пассажирам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Сохранять целостность транспортного средства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При обнаружении любых забытых или неопознанных вещей  сообщить водителю или кондуктору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9c08301cde3275cf31e837fa98689a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28926" y="4786322"/>
            <a:ext cx="3190874" cy="1828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2149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Выходя из дома, любой человек становится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УЧАСТНИКОМ ДОРОЖНОГО ДВИЖЕНИЯ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участники обязаны соблюдать Правила дорожного движения, чтобы не создавать опасности для себя и других людей!</a:t>
            </a:r>
          </a:p>
          <a:p>
            <a:pPr algn="ctr"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670" y="3357562"/>
            <a:ext cx="5167322" cy="307181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внимательным и примерным пешеходом, пассажиром и водителем! Соблюдайте Правила дорожного движения!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07209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Главными помощниками участников дорожного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движения являются ЗНАКИ дорожного движения.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Они помогают ориентироваться на дороге, их знание помогает избежать опасных ситуаций и предотвратить аварию.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aucqksxiggocww84g8kc8gw8gk448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3143248"/>
            <a:ext cx="5857916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ОСТЕРЕГАЙТЕСЬ!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Выбегать и неожиданно выходить на дорогу или пешеходный переход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Переходить дорогу вне пешеходного перехода в случае, если он имеется в пределах зоны видимости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Задерживаться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останавливаться на проезжей части дороги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Внезапно появляться в непосредственной близости от движущихся на небольшой скорости транспортных средств, поскольку на соседней полосе может двигаться с большей скоростью уже другое транспортное средство, которое вы, возможно, не заметите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47046"/>
          </a:xfrm>
        </p:spPr>
        <p:txBody>
          <a:bodyPr/>
          <a:lstStyle/>
          <a:p>
            <a:pPr algn="ctr"/>
            <a:r>
              <a:rPr lang="ru-RU" dirty="0" smtClean="0"/>
              <a:t>ОСТЕРЕГАЙТЕСЬ!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Разговаривать по телефону, использовать наушники, носить капюшон, полностью закрывающий боковой обзор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Выходить на проезжую часть из-за препятствия или транспортного средства, стоящего вдоль дороги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Попадать в так называемые «слепые зоны», в которых водитель не заметит пешехода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35731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ВНИМАНИЕ! ДОРОЖНАЯ ЛОВУШКА!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Любой участник дорожного движения может попасть в дорожную ловушку – ситуацию непредвиденной опасности или обманчивой (ложной) безопасности.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Ловушки бывают: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1)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Ловушка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закрытого обзора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подстерегает нас в зонах ограниченной видимости, встречающихся нашем пути. Поэтому необходимо обращать внимание на помехи обзору: кусты, заборы, деревья, машины на обочине. За ними может таиться опасность, например, движущееся транспортное средство. Выбирай маршрут, где дорога в обе стороны хорошо просматривается.</a:t>
            </a:r>
          </a:p>
          <a:p>
            <a:pPr>
              <a:buNone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ВНИМАНИЕ! ДОРОЖНАЯ ЛОВУШКА!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 Ловушка отвлеченного внимания: потеряв бдительность или отвлекшись на что-то (звонок по телефону, беседа, громкая музыка), можно не заметить приближающийся к нам автомобиль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3) Ловушка «пустынная дорога», как правило, существует внутри жилых комплексов, на территориях, окруженных деревьями и кустарниками. Часто такие тихие улочки привлекают любителей активного отдыха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-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2143116"/>
            <a:ext cx="3626998" cy="3675057"/>
          </a:xfrm>
        </p:spPr>
      </p:pic>
      <p:pic>
        <p:nvPicPr>
          <p:cNvPr id="5" name="Рисунок 4" descr="6fd55689-05bb-42e0-a0cc-e8f9dce37fe1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2571744"/>
            <a:ext cx="3786214" cy="3817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928670"/>
            <a:ext cx="65008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ВНИМАНИЕ! ДОРОЖНЫЕ ЛОВУШКИ</a:t>
            </a:r>
            <a:r>
              <a:rPr lang="ru-RU" sz="3200" dirty="0" smtClean="0"/>
              <a:t>!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</TotalTime>
  <Words>1627</Words>
  <Application>Microsoft Office PowerPoint</Application>
  <PresentationFormat>Экран (4:3)</PresentationFormat>
  <Paragraphs>120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ГОСУДАРСТВЕННОЕ БЮДЖЕТНОЕ ОБЩЕОБРАЗОВАТЕЛЬНОЕ УЧРЕЖДЕНИЕ   САМАРСКОЙ ОБЛАСТИ СРЕДНЯЯ  ОБЩЕОБРАЗОВАТЕЛЬНАЯ ШКОЛА № 10 ГОРОДА  СЫЗРАНИ ГОРОДСКОГО ОКРУГА СЫЗРАНЬСАМАРСКОЙ ОБЛАСТИ </vt:lpstr>
      <vt:lpstr> </vt:lpstr>
      <vt:lpstr>Слайд 3</vt:lpstr>
      <vt:lpstr>Слайд 4</vt:lpstr>
      <vt:lpstr>ОСТЕРЕГАЙТЕСЬ!</vt:lpstr>
      <vt:lpstr>ОСТЕРЕГАЙТЕСЬ!</vt:lpstr>
      <vt:lpstr>ВНИМАНИЕ! ДОРОЖНАЯ ЛОВУШКА!</vt:lpstr>
      <vt:lpstr>ВНИМАНИЕ! ДОРОЖНАЯ ЛОВУШКА!</vt:lpstr>
      <vt:lpstr>Слайд 9</vt:lpstr>
      <vt:lpstr>Стань заметней на дороге!</vt:lpstr>
      <vt:lpstr>Слайд 11</vt:lpstr>
      <vt:lpstr>Средства индивидуальной мобильности (СИМ)</vt:lpstr>
      <vt:lpstr>Слайд 13</vt:lpstr>
      <vt:lpstr>Правила поведения для пользователей СИМ</vt:lpstr>
      <vt:lpstr>Правила поведения для пользователей СИМ</vt:lpstr>
      <vt:lpstr>ПДД для велосипедистов</vt:lpstr>
      <vt:lpstr>Слайд 17</vt:lpstr>
      <vt:lpstr>Слайд 18</vt:lpstr>
      <vt:lpstr>    Вне зависимости от возраста велосипедисты должны соблюдать правила</vt:lpstr>
      <vt:lpstr>Правила для велосипедистов  с 14 лет</vt:lpstr>
      <vt:lpstr>Правила для велосипедистов  с 14 лет</vt:lpstr>
      <vt:lpstr>Правила для велосипедистов  с 14 лет</vt:lpstr>
      <vt:lpstr>Правила для велосипедистов  с 14 лет</vt:lpstr>
      <vt:lpstr>ПОМНИТЕ!</vt:lpstr>
      <vt:lpstr>ВАЖНО!</vt:lpstr>
      <vt:lpstr>Слайд 26</vt:lpstr>
      <vt:lpstr>Права и обязанности пассажиров</vt:lpstr>
      <vt:lpstr>Правила поведения для пассажиров Маршрутного транспортного средства</vt:lpstr>
      <vt:lpstr>Правила поведения для пассажиров Маршрутного транспортного средства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  САМАРСКОЙ ОБЛАСТИ СРЕДНЯЯ  ОБЩЕОБРАЗОВАТЕЛЬНАЯ ШКОЛА № 10 ГОРОДА  СЫЗРАНИ ГОРОДСКОГО ОКРУГА СЫЗРАНЬСАМАРСКОЙ ОБЛАСТИ</dc:title>
  <dc:creator>Пользователь</dc:creator>
  <cp:lastModifiedBy>Пользователь</cp:lastModifiedBy>
  <cp:revision>8</cp:revision>
  <dcterms:created xsi:type="dcterms:W3CDTF">2022-10-24T12:02:29Z</dcterms:created>
  <dcterms:modified xsi:type="dcterms:W3CDTF">2023-04-05T11:22:19Z</dcterms:modified>
</cp:coreProperties>
</file>