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6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i?id=943dfcdb2f19bfe1197e82ca2c512760d993146a-9181740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371600"/>
            <a:ext cx="4572000" cy="30384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76600" y="228600"/>
            <a:ext cx="19503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ТЕАТР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7400" y="4648200"/>
            <a:ext cx="468859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Виды театра </a:t>
            </a:r>
          </a:p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 детском саду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i?id=ce78eed180d755296843947f7047747dbbc9b78e-823545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1371600"/>
            <a:ext cx="5105400" cy="3200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0" y="304800"/>
            <a:ext cx="556556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Ярославский драматический театр </a:t>
            </a:r>
          </a:p>
          <a:p>
            <a:pPr algn="ctr"/>
            <a:r>
              <a:rPr lang="ru-RU" dirty="0" smtClean="0"/>
              <a:t>и</a:t>
            </a:r>
            <a:r>
              <a:rPr lang="ru-RU" dirty="0" smtClean="0"/>
              <a:t>мени Фёдора Волкова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14401" y="4800600"/>
            <a:ext cx="7848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Первый русский профессиональный театр, основан в 1750 году. Назван в честь основателя – купеческого сына Фёдора Волкова режиссёра, актёра, художника, предпринимателя. Начав с  амбара на берегу Волги и любительской труппы, он вывел свой театр на профессиональный уровень и был призван в Петербург  развивать театральное дело</a:t>
            </a:r>
            <a:endParaRPr lang="ru-RU" sz="1600" dirty="0"/>
          </a:p>
        </p:txBody>
      </p:sp>
      <p:pic>
        <p:nvPicPr>
          <p:cNvPr id="2052" name="Picture 4" descr="https://avatars.mds.yandex.net/i?id=d4a14273d8a236beb49303dd9e87f9998bd649fc-8326073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1" y="1371600"/>
            <a:ext cx="33528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https://sun9-33.userapi.com/c626730/v626730350/53bea/oHTf3rNOC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429000"/>
            <a:ext cx="3429000" cy="1219200"/>
          </a:xfrm>
          <a:prstGeom prst="rect">
            <a:avLst/>
          </a:prstGeom>
          <a:noFill/>
        </p:spPr>
      </p:pic>
      <p:pic>
        <p:nvPicPr>
          <p:cNvPr id="3" name="Picture 12" descr="https://kmto-premiera.ru/upload/iblock/9d0/9d0557d804c3dfce8c70890d5e8e24f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95400"/>
            <a:ext cx="3276600" cy="1981200"/>
          </a:xfrm>
          <a:prstGeom prst="rect">
            <a:avLst/>
          </a:prstGeom>
          <a:noFill/>
        </p:spPr>
      </p:pic>
      <p:pic>
        <p:nvPicPr>
          <p:cNvPr id="4" name="Picture 6" descr="https://avatars.mds.yandex.net/i?id=21790f64e125ecb2e685bec7d8443cd68e943659-6850570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724400"/>
            <a:ext cx="3200400" cy="1905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81200" y="15240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Театр 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Юного Зрителя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4400" y="685800"/>
            <a:ext cx="1999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Имени В.С. Розова</a:t>
            </a:r>
            <a:endParaRPr lang="ru-RU" dirty="0"/>
          </a:p>
        </p:txBody>
      </p:sp>
      <p:pic>
        <p:nvPicPr>
          <p:cNvPr id="8" name="Picture 2" descr="https://avatars.mds.yandex.net/i?id=714b1abdc64151bbf63160db6ba36535-4396223-images-thumbs&amp;n=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86200" y="1295400"/>
            <a:ext cx="5029200" cy="2971800"/>
          </a:xfrm>
          <a:prstGeom prst="rect">
            <a:avLst/>
          </a:prstGeom>
          <a:noFill/>
        </p:spPr>
      </p:pic>
      <p:pic>
        <p:nvPicPr>
          <p:cNvPr id="9" name="Picture 8" descr="https://avatars.mds.yandex.net/i?id=75d61cf3f970993d823863324dce9100-4342938-images-thumbs&amp;n=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76800" y="4572000"/>
            <a:ext cx="358140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0"/>
            <a:ext cx="63512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НАСТОЛЬНЫЙ ТЕАТР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098" name="Picture 2" descr="https://avatars.mds.yandex.net/i?id=5e9321692068bceda2611d494daa0aeb85ffa532-9181079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3657600" cy="2667001"/>
          </a:xfrm>
          <a:prstGeom prst="rect">
            <a:avLst/>
          </a:prstGeom>
          <a:noFill/>
        </p:spPr>
      </p:pic>
      <p:pic>
        <p:nvPicPr>
          <p:cNvPr id="4100" name="Picture 4" descr="https://avatars.mds.yandex.net/i?id=ff31c50b241e78ebd2396e2a4bafa317c570adc9-5313379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066801"/>
            <a:ext cx="3609975" cy="2590800"/>
          </a:xfrm>
          <a:prstGeom prst="rect">
            <a:avLst/>
          </a:prstGeom>
          <a:noFill/>
        </p:spPr>
      </p:pic>
      <p:pic>
        <p:nvPicPr>
          <p:cNvPr id="4104" name="Picture 8" descr="https://avatars.mds.yandex.net/i?id=88472c8287fc49b0c6fbab2454158fe4d142ce26-8218669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4114800"/>
            <a:ext cx="4572000" cy="2362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47800" y="2971800"/>
            <a:ext cx="1137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конусный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62600" y="3657600"/>
            <a:ext cx="2711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Театр резиновой игрушки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562600" y="6019800"/>
            <a:ext cx="2839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Театр деревянной игрушки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avatars.mds.yandex.net/i?id=aa26321ae8c097a3fcaccac96c5a49886512e37a-8497831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95400"/>
            <a:ext cx="3505200" cy="3048001"/>
          </a:xfrm>
          <a:prstGeom prst="rect">
            <a:avLst/>
          </a:prstGeom>
          <a:noFill/>
        </p:spPr>
      </p:pic>
      <p:pic>
        <p:nvPicPr>
          <p:cNvPr id="18436" name="Picture 4" descr="https://avatars.mds.yandex.net/i?id=df64c7e73b3d1f47d109f853f3ab6485bfd12458-8287363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371600"/>
            <a:ext cx="4038600" cy="257175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" y="304800"/>
            <a:ext cx="35894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Би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– ба - </a:t>
            </a:r>
            <a:r>
              <a:rPr lang="ru-RU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бо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304800"/>
            <a:ext cx="40579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Варежковый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8438" name="Picture 6" descr="https://avatars.mds.yandex.net/i?id=321d8cb613fdea9a7bcb706ed227e598-5232807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4648200"/>
            <a:ext cx="2971800" cy="22098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00400" y="3962400"/>
            <a:ext cx="42508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пальчиковый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avatars.mds.yandex.net/i?id=ad646584f957a756873c57781e09efff395ba9c4-8254804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90601"/>
            <a:ext cx="4067175" cy="24384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2400" y="152400"/>
            <a:ext cx="43953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Теневой театр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9460" name="Picture 4" descr="https://avatars.mds.yandex.net/i?id=1471c66f264c9d5b51579cbc08a64908-5879086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990601"/>
            <a:ext cx="4067175" cy="2514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105400" y="152400"/>
            <a:ext cx="3554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магнитный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9462" name="Picture 6" descr="https://avatars.mds.yandex.net/i?id=7777324a51537f40e32d7a5fdd0e91b38ee664a8-5363927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3657600"/>
            <a:ext cx="4067175" cy="304800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800600" y="5334000"/>
            <a:ext cx="40775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Театр ширма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avatars.mds.yandex.net/i?id=a56855fa1bdc39950ed0200a936daeea-539195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828800"/>
            <a:ext cx="4572000" cy="304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800600" y="609600"/>
            <a:ext cx="37970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Театр масок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20484" name="Picture 4" descr="https://avatars.mds.yandex.net/i?id=449506b30126cbc1c0e9ec266b212525c7379ac7-8186184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3352800"/>
            <a:ext cx="4191000" cy="3048001"/>
          </a:xfrm>
          <a:prstGeom prst="rect">
            <a:avLst/>
          </a:prstGeom>
          <a:noFill/>
        </p:spPr>
      </p:pic>
      <p:pic>
        <p:nvPicPr>
          <p:cNvPr id="20486" name="Picture 6" descr="https://avatars.mds.yandex.net/i?id=78668ec7d1236f7833cf86116d89f19b0ba4a5cd-8272366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685800"/>
            <a:ext cx="3657600" cy="2667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05200" y="5791200"/>
            <a:ext cx="5510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Платковые куклы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96</Words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14</cp:revision>
  <dcterms:created xsi:type="dcterms:W3CDTF">2023-04-04T12:34:37Z</dcterms:created>
  <dcterms:modified xsi:type="dcterms:W3CDTF">2023-04-04T14:51:21Z</dcterms:modified>
</cp:coreProperties>
</file>