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8BCA13-C5FE-48D6-BABF-0ACD35436E4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08F602-DCC5-4CAE-9427-66F99FB2A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60648"/>
            <a:ext cx="6172200" cy="10081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Яблоневый сад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7170" name="Picture 2" descr="Яблоневый сад - 63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1340768"/>
            <a:ext cx="5472608" cy="4104456"/>
          </a:xfrm>
          <a:prstGeom prst="rect">
            <a:avLst/>
          </a:prstGeom>
          <a:noFill/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2123728" y="5661248"/>
            <a:ext cx="61722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Экономическая игра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3356992"/>
            <a:ext cx="7251576" cy="295232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4200" b="1" dirty="0" smtClean="0"/>
              <a:t>Сведения о вашем садовом участке: </a:t>
            </a:r>
            <a:endParaRPr lang="ru-RU" sz="4200" dirty="0" smtClean="0"/>
          </a:p>
          <a:p>
            <a:pPr algn="just"/>
            <a:r>
              <a:rPr lang="ru-RU" sz="2900" dirty="0" smtClean="0"/>
              <a:t>Земля плодородная, есть многообразие овощных, фруктовых, ягодных культур, плодовые деревья. </a:t>
            </a:r>
          </a:p>
          <a:p>
            <a:pPr algn="just"/>
            <a:r>
              <a:rPr lang="ru-RU" sz="2900" dirty="0" smtClean="0"/>
              <a:t>Все растет в открытом грунте на грядках, на участке нет ни одной теплицы. </a:t>
            </a:r>
          </a:p>
          <a:p>
            <a:pPr algn="just"/>
            <a:r>
              <a:rPr lang="ru-RU" sz="2900" dirty="0" smtClean="0"/>
              <a:t>Также на вашем участке есть бассейн. Внутреннее покрытие бассейна местами потрескалось и откололось, поэтому купаться в нем нельзя, пока не будет сделан ремонт. </a:t>
            </a:r>
          </a:p>
          <a:p>
            <a:pPr algn="just"/>
            <a:r>
              <a:rPr lang="ru-RU" sz="2900" dirty="0" smtClean="0"/>
              <a:t>Поскольку садовый участок только что приобретен, у вас в наличии нет садового инвентаря (лопат, леек, грабель). </a:t>
            </a:r>
          </a:p>
          <a:p>
            <a:pPr algn="just"/>
            <a:r>
              <a:rPr lang="ru-RU" sz="2900" dirty="0" smtClean="0"/>
              <a:t>Система полива устарела, поэтому полив происходит медленно и в недостаточном объёме. </a:t>
            </a:r>
          </a:p>
          <a:p>
            <a:endParaRPr lang="ru-RU" dirty="0"/>
          </a:p>
        </p:txBody>
      </p:sp>
      <p:pic>
        <p:nvPicPr>
          <p:cNvPr id="6146" name="Picture 2" descr="Яблоневый сад на 26 гектаров зацветет весной в Шарангском районе |  Информационное агентство «Время Н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4114742" cy="252028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4048" y="116632"/>
            <a:ext cx="3600400" cy="3456384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История:</a:t>
            </a:r>
            <a:endParaRPr kumimoji="0" lang="ru-RU" sz="3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6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Представьте, что осенью вы приобрели садовый участок. Теперь вы владелец садового участка, на территории которого помимо остальных овощных и фруктовых культур, растут и 9 яблонь двух разных сортов. В этот сезон урожая вы сможете продать яблоки с плодоносящих деревьев и совершить на эти деньги покупку садового инвентаря или проделать другие необходимые на вашем участке работы.</a:t>
            </a:r>
            <a:endParaRPr kumimoji="0" lang="ru-RU" sz="6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План-схема садового участка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plod_sad3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74168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754760" cy="10849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Сорта яблок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http://sotki.ru/public/wysiwyg/images/%D0%9D%D0%B0%D0%BB%D0%B8%D0%B2%20%D0%B1%D0%B5%D0%BB%D1%8B%D0%B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648"/>
            <a:ext cx="2793752" cy="240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otki.ru/public/wysiwyg/images/%D0%9C%D0%B5%D0%BB%D0%B1%D0%B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92696"/>
            <a:ext cx="288032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otki.ru/public/wysiwyg/images/%D0%A8%D1%82%D1%80%D0%B5%D0%B9%D1%84%D0%BB%D0%B8%D0%BD%D0%B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780928"/>
            <a:ext cx="3960440" cy="360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otki.ru/public/wysiwyg/images/%D0%B0%D0%BD%D1%82%D0%BE%D0%BD%D0%BE%D0%B2%D0%BA%D0%B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556792"/>
            <a:ext cx="2997696" cy="241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otki.ru/public/wysiwyg/images/%D0%91%D0%BE%D0%B3%D0%B0%D1%82%D1%8B%D1%80%D1%8C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717032"/>
            <a:ext cx="42767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6909" t="15098" r="27641" b="8306"/>
          <a:stretch>
            <a:fillRect/>
          </a:stretch>
        </p:blipFill>
        <p:spPr bwMode="auto">
          <a:xfrm>
            <a:off x="539552" y="404664"/>
            <a:ext cx="525658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Продажа яблок / PhotoXPr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4664"/>
            <a:ext cx="2926775" cy="2016224"/>
          </a:xfrm>
          <a:prstGeom prst="rect">
            <a:avLst/>
          </a:prstGeom>
          <a:noFill/>
        </p:spPr>
      </p:pic>
      <p:pic>
        <p:nvPicPr>
          <p:cNvPr id="6" name="Рисунок 5" descr="Тачка садовая, объем 78 л/170 кг, двухколёсная &quot;PALISAD&quot; - купить по цене  от 3398.16 р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284984"/>
            <a:ext cx="1512168" cy="152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Характеристики Грабли садовые Gardena 03099-30.000.00 (1047174) смотреть в  СИТИЛИНК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780928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Лейка — Википедия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941168"/>
            <a:ext cx="1512168" cy="137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Ведро с росписью брендовое – заказать на Ярмарке Мастеров – OYN6KRU |  Фигуры садовые, Москва"/>
          <p:cNvPicPr/>
          <p:nvPr/>
        </p:nvPicPr>
        <p:blipFill>
          <a:blip r:embed="rId7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21088"/>
            <a:ext cx="1728192" cy="1368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Ваша задача: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2689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Посчитать сколько денег вы выручите от продажи </a:t>
            </a:r>
            <a:r>
              <a:rPr lang="ru-RU" sz="3200" dirty="0" smtClean="0"/>
              <a:t>своих яблок</a:t>
            </a:r>
            <a:endParaRPr lang="ru-RU" sz="3200" dirty="0" smtClean="0"/>
          </a:p>
          <a:p>
            <a:r>
              <a:rPr lang="ru-RU" sz="3200" dirty="0" smtClean="0"/>
              <a:t>Распределить заработанные деньги</a:t>
            </a:r>
          </a:p>
          <a:p>
            <a:r>
              <a:rPr lang="ru-RU" sz="3200" dirty="0" smtClean="0"/>
              <a:t>Сделать доклад об этом 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869160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small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Желаю удачи!</a:t>
            </a:r>
            <a:endParaRPr kumimoji="0" lang="ru-RU" sz="6000" b="0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91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   План-схема садового участка   </vt:lpstr>
      <vt:lpstr>Сорта яблок</vt:lpstr>
      <vt:lpstr>Слайд 5</vt:lpstr>
      <vt:lpstr>Ваша задача: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8</cp:revision>
  <dcterms:created xsi:type="dcterms:W3CDTF">2022-11-22T13:47:26Z</dcterms:created>
  <dcterms:modified xsi:type="dcterms:W3CDTF">2022-12-05T12:27:01Z</dcterms:modified>
</cp:coreProperties>
</file>