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1" r:id="rId2"/>
    <p:sldId id="256" r:id="rId3"/>
    <p:sldId id="282" r:id="rId4"/>
    <p:sldId id="259" r:id="rId5"/>
    <p:sldId id="292" r:id="rId6"/>
    <p:sldId id="293" r:id="rId7"/>
    <p:sldId id="294" r:id="rId8"/>
    <p:sldId id="290" r:id="rId9"/>
    <p:sldId id="258" r:id="rId10"/>
    <p:sldId id="284" r:id="rId11"/>
    <p:sldId id="285" r:id="rId12"/>
    <p:sldId id="286" r:id="rId13"/>
    <p:sldId id="287" r:id="rId14"/>
    <p:sldId id="269" r:id="rId15"/>
    <p:sldId id="289" r:id="rId16"/>
    <p:sldId id="288" r:id="rId17"/>
    <p:sldId id="270" r:id="rId18"/>
    <p:sldId id="272" r:id="rId19"/>
    <p:sldId id="271" r:id="rId20"/>
    <p:sldId id="295" r:id="rId21"/>
    <p:sldId id="296" r:id="rId22"/>
    <p:sldId id="297" r:id="rId23"/>
    <p:sldId id="298" r:id="rId24"/>
    <p:sldId id="278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7B3E0-128F-4A92-901F-CEDE8B0EC4E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9573F-73C8-4167-8E52-F48D819F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2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9573F-73C8-4167-8E52-F48D819FC0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3EC4C-1B47-4FE8-BA7E-DD4027085FEE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D6C0D-851D-40DB-A521-8C379DCD4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kvestodel.ru/generator-rebusov" TargetMode="External"/><Relationship Id="rId3" Type="http://schemas.openxmlformats.org/officeDocument/2006/relationships/hyperlink" Target="http://s9.stc.all.kpcdn.net/share/i/4/641350/wx1080.jpg" TargetMode="External"/><Relationship Id="rId7" Type="http://schemas.openxmlformats.org/officeDocument/2006/relationships/hyperlink" Target="https://www.pngkit.com/png/full/380-3802092_free-download-frozen-cocos-de-nieve-png-clipart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&#1087;&#1072;&#1085;&#1086;&#1088;&#1072;&#1084;&#1072;-&#1089;&#1090;&#1086;&#1083;&#1080;&#1094;&#1099;.&#1088;&#1092;/wp-content/uploads/2022/08/&#1043;&#1088;&#1080;&#1096;&#1091;&#1085;&#1103;.jpg" TargetMode="External"/><Relationship Id="rId5" Type="http://schemas.openxmlformats.org/officeDocument/2006/relationships/hyperlink" Target="http://lit-parus.ru/userfiles/image/Laureats/2006/GABOVA/muha.jpg" TargetMode="External"/><Relationship Id="rId4" Type="http://schemas.openxmlformats.org/officeDocument/2006/relationships/hyperlink" Target="https://knizhny-cherv.storage.yandexcloud.net/iblock/957/9570a084df7c7dd0c517033b39a553e0/081a3741c02a11e9a88c00d8612bdf1d_92dd5680fa1911e9a8b000d8612bdf1d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10" y="1481921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Занимательный журнал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9582" y="4869160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Презентацию подготовила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учитель начальных классов  МАОУ «СОШ» с. Летка 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Кислицина</a:t>
            </a:r>
            <a:r>
              <a:rPr lang="ru-RU" sz="2000" dirty="0" smtClean="0">
                <a:solidFill>
                  <a:srgbClr val="0070C0"/>
                </a:solidFill>
              </a:rPr>
              <a:t> Анна Васильевна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20</a:t>
            </a:r>
            <a:r>
              <a:rPr lang="ru-RU" sz="2000" dirty="0" smtClean="0">
                <a:solidFill>
                  <a:srgbClr val="0070C0"/>
                </a:solidFill>
              </a:rPr>
              <a:t>23 год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4992" y="2951946"/>
            <a:ext cx="554998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По произведениям Елены Габовой 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из сборника «Варёная сосулька» 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462" y="692696"/>
            <a:ext cx="4126700" cy="4392488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10" y="479715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«Шуба»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1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548680"/>
            <a:ext cx="5449737" cy="4392488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10" y="450912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«Пугало Джон»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3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370" y="1124744"/>
            <a:ext cx="3335888" cy="38164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705114" y="436510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«Волшебная ледышка»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77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834" y="1124744"/>
            <a:ext cx="4396960" cy="38164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10" y="479715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«Тёплый хлеб»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0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92880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Страничка 3.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Литературный герой.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21489" y="4149080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 звали главного героя рассказа?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5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3000" y="844805"/>
            <a:ext cx="3096344" cy="720080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«Прогулка»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5928" y="1828480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«Новое имя»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5928" y="2708920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«Дровосеки»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5928" y="3645024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«Звёздочка»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5928" y="4569805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«Тёплый хлеб»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148064" y="908720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Павлина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148064" y="1781200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Вадька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148064" y="2708920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Миша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165555" y="3645024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Маринка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148064" y="4569805"/>
            <a:ext cx="3096344" cy="72008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Митя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635896" y="1181520"/>
            <a:ext cx="1431776" cy="9917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677145" y="1268760"/>
            <a:ext cx="1431776" cy="9442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677145" y="3068960"/>
            <a:ext cx="1431776" cy="9917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635896" y="4073921"/>
            <a:ext cx="1431776" cy="9917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682157" y="3068960"/>
            <a:ext cx="1431776" cy="186088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27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5" y="0"/>
            <a:ext cx="9144020" cy="68580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763688" y="1124744"/>
            <a:ext cx="6048672" cy="36724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70C0"/>
                </a:solidFill>
              </a:rPr>
              <a:t>Страничка </a:t>
            </a:r>
            <a:r>
              <a:rPr lang="ru-RU" b="1" dirty="0" smtClean="0">
                <a:solidFill>
                  <a:srgbClr val="0070C0"/>
                </a:solidFill>
              </a:rPr>
              <a:t>4.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Братья наши меньшие.</a:t>
            </a:r>
          </a:p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93610" y="4725143"/>
            <a:ext cx="71888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Как звали животных, о которых говорится в рассказах Е. Габовой?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57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85"/>
            <a:ext cx="9150625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92496"/>
              </p:ext>
            </p:extLst>
          </p:nvPr>
        </p:nvGraphicFramePr>
        <p:xfrm>
          <a:off x="1873932" y="817652"/>
          <a:ext cx="6902990" cy="44115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0299"/>
                <a:gridCol w="690299"/>
                <a:gridCol w="697857"/>
                <a:gridCol w="682741"/>
                <a:gridCol w="690299"/>
                <a:gridCol w="690299"/>
                <a:gridCol w="690299"/>
                <a:gridCol w="690299"/>
                <a:gridCol w="690299"/>
                <a:gridCol w="690299"/>
              </a:tblGrid>
              <a:tr h="73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87544" y="321025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Б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А           Р         С             И          К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99626" y="2501001"/>
            <a:ext cx="441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            О           Р           Ь          К            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5588" y="166492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Д            Р         А           К            О          Н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47677" y="3990317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            О        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О            Т           К            О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6986" y="4653136"/>
            <a:ext cx="664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            Д        Н         О            Г           Л            А           З         Ы            Й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0344" y="2276872"/>
            <a:ext cx="15380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solidFill>
                  <a:srgbClr val="0070C0"/>
                </a:solidFill>
              </a:rPr>
              <a:t>Корова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028703"/>
            <a:ext cx="125001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solidFill>
                  <a:srgbClr val="0070C0"/>
                </a:solidFill>
              </a:rPr>
              <a:t>Кот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9882" y="4509120"/>
            <a:ext cx="153804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solidFill>
                  <a:srgbClr val="0070C0"/>
                </a:solidFill>
              </a:rPr>
              <a:t>Свинка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7889" y="3744096"/>
            <a:ext cx="14416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solidFill>
                  <a:srgbClr val="0070C0"/>
                </a:solidFill>
              </a:rPr>
              <a:t>Рыбка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1163" y="1603371"/>
            <a:ext cx="15380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solidFill>
                  <a:srgbClr val="0070C0"/>
                </a:solidFill>
              </a:rPr>
              <a:t>Жук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0024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Страничка 5.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Ребусы.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238655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Отгадайте названия рассказов из повести «Воспитанная муха , или Жизнь и фантазии Сени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Елькина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" y="0"/>
            <a:ext cx="9144020" cy="68865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14" y="1556792"/>
            <a:ext cx="6768752" cy="312910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1938" y="4941168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«Добрая  собака»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785794"/>
            <a:ext cx="7286676" cy="120304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1900" dirty="0" smtClean="0">
                <a:solidFill>
                  <a:srgbClr val="0070C0"/>
                </a:solidFill>
              </a:rPr>
              <a:t>Презентация составлена  для учащихся начальной школы и создана в виде журнала. Учащимся предлагается перелистать занимательный журнал и выполнить задания из него.</a:t>
            </a:r>
            <a:endParaRPr lang="ru-RU" sz="19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10" y="2780928"/>
            <a:ext cx="71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Цель: </a:t>
            </a:r>
            <a:r>
              <a:rPr lang="ru-RU" dirty="0" smtClean="0">
                <a:solidFill>
                  <a:srgbClr val="0070C0"/>
                </a:solidFill>
              </a:rPr>
              <a:t>привлечение  внимания учащихся к книге, к чтению произведений коми писателя.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Задачи: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</a:rPr>
              <a:t> развитие читательского интереса и мотивации к чтению;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</a:rPr>
              <a:t> повышение духовной  культуры детей посредством художественной литературы;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</a:rPr>
              <a:t> развитие внимания, памяти, логического мышления.</a:t>
            </a:r>
          </a:p>
          <a:p>
            <a:endParaRPr lang="ru-RU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" y="0"/>
            <a:ext cx="9144020" cy="68865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34" y="1440549"/>
            <a:ext cx="4608512" cy="3447313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1938" y="4941168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«Простуда»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4528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" y="0"/>
            <a:ext cx="9144020" cy="68865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615" y="1440549"/>
            <a:ext cx="3628750" cy="3447313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1938" y="4941168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«Полёт»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6599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" y="0"/>
            <a:ext cx="9144020" cy="68865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276872"/>
            <a:ext cx="7649524" cy="208823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1938" y="4941168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«Умный шнурок»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050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" y="0"/>
            <a:ext cx="9144020" cy="688657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76872"/>
            <a:ext cx="6814230" cy="2232248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1938" y="4941168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«Умные вопросы»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630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МОЛОДЦЫ!!!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00174"/>
            <a:ext cx="8286808" cy="4429156"/>
          </a:xfrm>
        </p:spPr>
        <p:txBody>
          <a:bodyPr>
            <a:normAutofit/>
          </a:bodyPr>
          <a:lstStyle/>
          <a:p>
            <a:pPr marL="228600" indent="-228600" algn="l">
              <a:buFont typeface="+mj-lt"/>
              <a:buAutoNum type="arabicPeriod"/>
            </a:pPr>
            <a:r>
              <a:rPr lang="ru-RU" sz="1200" dirty="0">
                <a:solidFill>
                  <a:schemeClr val="tx1"/>
                </a:solidFill>
                <a:hlinkClick r:id="rId3"/>
              </a:rPr>
              <a:t>Елена Габова. Варёная сосулька. Рассказы и сказки – Сыктывкар: Издательство «Титул», 2018. – 256 с.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://</a:t>
            </a:r>
            <a:r>
              <a:rPr lang="en-US" sz="1200" dirty="0" smtClean="0">
                <a:solidFill>
                  <a:schemeClr val="tx1"/>
                </a:solidFill>
                <a:hlinkClick r:id="rId3"/>
              </a:rPr>
              <a:t>www.kortcbs.ru/content/news/1828/DSC_2123.jpg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3"/>
              </a:rPr>
              <a:t>nebrk.ru/biografii/id/6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3"/>
              </a:rPr>
              <a:t>gas-kvas.com/uploads/posts/2023-02/1675959227_gas-kvas-com-p-shuba-risunok-raskraska-29.png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3"/>
              </a:rPr>
              <a:t>i.pinimg.com/originals/2e/2a/2f/2e2a2fb6f9be13edd45577886d70b8e9.png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3"/>
              </a:rPr>
              <a:t>webstockreview.net/images/competition-clipart-competition-winner-10.png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3"/>
              </a:rPr>
              <a:t>gas-kvas.com/uploads/posts/2023-01/1674513175_gas-kvas-com-p-uzori-lda-risunok-44.png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3"/>
              </a:rPr>
              <a:t>https://purepng.com/public/uploads/medium/purepng.com-breadbreadslicebakedfooddeliciouseatingbreakfast-21526086504hqktc.png</a:t>
            </a:r>
            <a:endParaRPr lang="ru-RU" sz="1200" dirty="0" smtClean="0">
              <a:solidFill>
                <a:schemeClr val="tx1"/>
              </a:solidFill>
              <a:hlinkClick r:id="rId3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4"/>
              </a:rPr>
              <a:t>knizhny-cherv.storage.yandexcloud.net/iblock/957/9570a084df7c7dd0c517033b39a553e0/081a3741c02a11e9a88c00d8612bdf1d_92dd5680fa1911e9a8b000d8612bdf1d.jpg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 smtClean="0">
                <a:solidFill>
                  <a:schemeClr val="tx1"/>
                </a:solidFill>
                <a:hlinkClick r:id="rId5"/>
              </a:rPr>
              <a:t>http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://</a:t>
            </a:r>
            <a:r>
              <a:rPr lang="en-US" sz="1200" dirty="0" smtClean="0">
                <a:solidFill>
                  <a:schemeClr val="tx1"/>
                </a:solidFill>
                <a:hlinkClick r:id="rId5"/>
              </a:rPr>
              <a:t>lit-parus.ru/userfiles/image/Laureats/2006/GABOVA/muha.jpg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6"/>
              </a:rPr>
              <a:t>http://</a:t>
            </a:r>
            <a:r>
              <a:rPr lang="ru-RU" sz="1200" dirty="0">
                <a:solidFill>
                  <a:schemeClr val="tx1"/>
                </a:solidFill>
                <a:hlinkClick r:id="rId6"/>
              </a:rPr>
              <a:t>панорама-</a:t>
            </a:r>
            <a:r>
              <a:rPr lang="ru-RU" sz="1200" dirty="0" err="1">
                <a:solidFill>
                  <a:schemeClr val="tx1"/>
                </a:solidFill>
                <a:hlinkClick r:id="rId6"/>
              </a:rPr>
              <a:t>столицы.рф</a:t>
            </a:r>
            <a:r>
              <a:rPr lang="ru-RU" sz="1200" dirty="0">
                <a:solidFill>
                  <a:schemeClr val="tx1"/>
                </a:solidFill>
                <a:hlinkClick r:id="rId6"/>
              </a:rPr>
              <a:t>/</a:t>
            </a:r>
            <a:r>
              <a:rPr lang="en-US" sz="1200" dirty="0" err="1">
                <a:solidFill>
                  <a:schemeClr val="tx1"/>
                </a:solidFill>
                <a:hlinkClick r:id="rId6"/>
              </a:rPr>
              <a:t>wp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-content/uploads/2022/08/</a:t>
            </a:r>
            <a:r>
              <a:rPr lang="ru-RU" sz="1200" dirty="0">
                <a:solidFill>
                  <a:schemeClr val="tx1"/>
                </a:solidFill>
                <a:hlinkClick r:id="rId6"/>
              </a:rPr>
              <a:t>Гришуня.</a:t>
            </a:r>
            <a:r>
              <a:rPr lang="en-US" sz="1200" dirty="0" smtClean="0">
                <a:solidFill>
                  <a:schemeClr val="tx1"/>
                </a:solidFill>
                <a:hlinkClick r:id="rId6"/>
              </a:rPr>
              <a:t>jpg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7"/>
              </a:rPr>
              <a:t>https://</a:t>
            </a:r>
            <a:r>
              <a:rPr lang="en-US" sz="1200" dirty="0" smtClean="0">
                <a:solidFill>
                  <a:schemeClr val="tx1"/>
                </a:solidFill>
                <a:hlinkClick r:id="rId7"/>
              </a:rPr>
              <a:t>www.pngkit.com/png/full/380-3802092_free-download-frozen-cocos-de-nieve-png-clipart.png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hlinkClick r:id="rId8"/>
              </a:rPr>
              <a:t>http://</a:t>
            </a:r>
            <a:r>
              <a:rPr lang="en-US" sz="1200" dirty="0" smtClean="0">
                <a:solidFill>
                  <a:schemeClr val="tx1"/>
                </a:solidFill>
                <a:hlinkClick r:id="rId8"/>
              </a:rPr>
              <a:t>kvestodel.ru/generator-rebusov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228600" indent="-228600" algn="l">
              <a:buFont typeface="+mj-lt"/>
              <a:buAutoNum type="arabicPeriod"/>
            </a:pPr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pPr algn="l"/>
            <a:endParaRPr lang="ru-RU" sz="12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857232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Используемые ресурсы: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674400"/>
            <a:ext cx="511256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      </a:t>
            </a:r>
            <a:r>
              <a:rPr lang="ru-RU" sz="1400" dirty="0" smtClean="0">
                <a:solidFill>
                  <a:srgbClr val="0070C0"/>
                </a:solidFill>
              </a:rPr>
              <a:t>Елена Васильевна Габова родилась </a:t>
            </a:r>
            <a:r>
              <a:rPr lang="ru-RU" sz="1400" dirty="0">
                <a:solidFill>
                  <a:srgbClr val="0070C0"/>
                </a:solidFill>
              </a:rPr>
              <a:t>7 июня 1952 года в Сыктывкаре. Писать начала со школьных лет. В 1966 году в журнале «Пионер»  было  опубликовано  ее стихотворение  «Ветер». В 1970 году Елена Габова поступила во  Всесоюзный  государственный институт  кинематографии  (ВГИК)  на  сценарный  факультет  и в 1976 году его окончила, получив специальность «кинодраматург</a:t>
            </a:r>
            <a:r>
              <a:rPr lang="ru-RU" sz="1400" dirty="0" smtClean="0">
                <a:solidFill>
                  <a:srgbClr val="0070C0"/>
                </a:solidFill>
              </a:rPr>
              <a:t>».</a:t>
            </a: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Свой </a:t>
            </a:r>
            <a:r>
              <a:rPr lang="ru-RU" sz="1400" dirty="0">
                <a:solidFill>
                  <a:srgbClr val="0070C0"/>
                </a:solidFill>
              </a:rPr>
              <a:t>писательский путь Елена Габова начала как  автор  пьес для кукольного театра. Воркутинский театр кукол в 1980–1981 годах поставил две ее пьесы – «Венок тундры» и «В стране Дождевании». Первая книга для детей – повесть-сказка «Гришуня на планете Лохматиков» – вышла в 1983 году в Сыктывкаре</a:t>
            </a:r>
            <a:r>
              <a:rPr lang="ru-RU" sz="14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В </a:t>
            </a:r>
            <a:r>
              <a:rPr lang="ru-RU" sz="1400" dirty="0">
                <a:solidFill>
                  <a:srgbClr val="0070C0"/>
                </a:solidFill>
              </a:rPr>
              <a:t>центре произведений Елены Габовой – подростки, остро чувствующие и несовершенство мира, и его красоту. Первая любовь, несправедливость взрослых, непонимание родных, с одной стороны, и стремление разобраться в себе, в своей собственной душе, с другой, – вот что отличает ее героев.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С </a:t>
            </a:r>
            <a:r>
              <a:rPr lang="ru-RU" sz="1400" dirty="0">
                <a:solidFill>
                  <a:srgbClr val="0070C0"/>
                </a:solidFill>
              </a:rPr>
              <a:t>1989 года Елена Габова член Союза писателей России.</a:t>
            </a: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В </a:t>
            </a:r>
            <a:r>
              <a:rPr lang="ru-RU" sz="1400" dirty="0">
                <a:solidFill>
                  <a:srgbClr val="0070C0"/>
                </a:solidFill>
              </a:rPr>
              <a:t>1999 году ей было присвоено звание «Заслуженный работник Республики Коми», в 2003 году присуждена Государственная  премия Республики Коми имени И. А. Куратова, а в 2006 году присвоено звание «Заслуженный работник культуры Российской Федерации</a:t>
            </a:r>
            <a:r>
              <a:rPr lang="ru-RU" sz="1400" dirty="0" smtClean="0">
                <a:solidFill>
                  <a:srgbClr val="0070C0"/>
                </a:solidFill>
              </a:rPr>
              <a:t>».</a:t>
            </a: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В </a:t>
            </a:r>
            <a:r>
              <a:rPr lang="ru-RU" sz="1400" dirty="0">
                <a:solidFill>
                  <a:srgbClr val="0070C0"/>
                </a:solidFill>
              </a:rPr>
              <a:t>2012 году Елене Габовой присвоено звание «Народный писатель Республики Коми».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1052736"/>
            <a:ext cx="3147378" cy="4557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Страничка 1.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Угадай- ка.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005064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 какого произведения отрывок?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rgbClr val="0070C0"/>
                </a:solidFill>
              </a:rPr>
              <a:t>Однажды Сеня простудился, и мама велела ему дышать над паром. Сеня дышал, дышал и … испарился. А потом выпал вместе со снегом из тучи. Он упал сквозь крышу прямо в постель. Мама даже ничего не заметила.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29637" y="419006"/>
            <a:ext cx="4479733" cy="59729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468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505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На речке </a:t>
            </a:r>
            <a:r>
              <a:rPr lang="ru-RU" sz="2400" b="1" dirty="0" err="1" smtClean="0">
                <a:solidFill>
                  <a:srgbClr val="0070C0"/>
                </a:solidFill>
              </a:rPr>
              <a:t>Вишерке</a:t>
            </a:r>
            <a:r>
              <a:rPr lang="ru-RU" sz="2400" b="1" dirty="0" smtClean="0">
                <a:solidFill>
                  <a:srgbClr val="0070C0"/>
                </a:solidFill>
              </a:rPr>
              <a:t> Гришуня был  один. Он сегодня не пошёл в школу. Не хотелось потому что. Уж очень тёплый выдался последний денёк. И как это другие ребята сидят на уроках? Гулять надо в такие дни, только гулять!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47302" y="332656"/>
            <a:ext cx="4200385" cy="59729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85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78" y="-59544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Серёжка уже представлял, как он идёт по улице с сумкой в руке и оттуда, как морковины, выглядывают сосульки для супа. И все встречные тётеньки спрашивают, где он набрал таких крупных, хороших.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332654"/>
            <a:ext cx="4209525" cy="58488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566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Страничка 2.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Бюро находок.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005064"/>
            <a:ext cx="8101042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 какого произведения предмет?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569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laycast.ru/uploads/2017/08/14/23214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513" y="1118953"/>
            <a:ext cx="5595983" cy="314814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10" y="4267093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«Обжора – ложка»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696</Words>
  <Application>Microsoft Office PowerPoint</Application>
  <PresentationFormat>Экран (4:3)</PresentationFormat>
  <Paragraphs>92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Занимательный журнал </vt:lpstr>
      <vt:lpstr>Презентация PowerPoint</vt:lpstr>
      <vt:lpstr>Презентация PowerPoint</vt:lpstr>
      <vt:lpstr>Страничка 1. Угадай- ка.</vt:lpstr>
      <vt:lpstr>Однажды Сеня простудился, и мама велела ему дышать над паром. Сеня дышал, дышал и … испарился. А потом выпал вместе со снегом из тучи. Он упал сквозь крышу прямо в постель. Мама даже ничего не заметила.</vt:lpstr>
      <vt:lpstr>На речке Вишерке Гришуня был  один. Он сегодня не пошёл в школу. Не хотелось потому что. Уж очень тёплый выдался последний денёк. И как это другие ребята сидят на уроках? Гулять надо в такие дни, только гулять!</vt:lpstr>
      <vt:lpstr>Серёжка уже представлял, как он идёт по улице с сумкой в руке и оттуда, как морковины, выглядывают сосульки для супа. И все встречные тётеньки спрашивают, где он набрал таких крупных, хороших.</vt:lpstr>
      <vt:lpstr>Страничка 2. Бюро находок.</vt:lpstr>
      <vt:lpstr>«Обжора – ложка»</vt:lpstr>
      <vt:lpstr>«Шуба»</vt:lpstr>
      <vt:lpstr>«Пугало Джон»</vt:lpstr>
      <vt:lpstr>«Волшебная ледышка»</vt:lpstr>
      <vt:lpstr>«Тёплый хлеб»</vt:lpstr>
      <vt:lpstr>Страничка 3. Литературный герой.</vt:lpstr>
      <vt:lpstr>«Прогулка»</vt:lpstr>
      <vt:lpstr>Презентация PowerPoint</vt:lpstr>
      <vt:lpstr>Презентация PowerPoint</vt:lpstr>
      <vt:lpstr>Страничка 5. Ребусы.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Занимательный журнал «Имена»</dc:title>
  <dc:creator>Пользователь Windows</dc:creator>
  <cp:lastModifiedBy>Анна</cp:lastModifiedBy>
  <cp:revision>68</cp:revision>
  <dcterms:created xsi:type="dcterms:W3CDTF">2018-11-07T16:59:37Z</dcterms:created>
  <dcterms:modified xsi:type="dcterms:W3CDTF">2023-04-05T16:38:12Z</dcterms:modified>
</cp:coreProperties>
</file>