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460631_12-p-fon-dlya-prezentatsii-pro-rodnoi-krai-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928826"/>
          </a:xfrm>
        </p:spPr>
        <p:txBody>
          <a:bodyPr/>
          <a:lstStyle/>
          <a:p>
            <a:r>
              <a:rPr lang="en-US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#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Берегите природу</a:t>
            </a:r>
            <a:r>
              <a:rPr lang="en-US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#</a:t>
            </a:r>
            <a:endParaRPr lang="ru-RU" b="1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00826" y="4643446"/>
            <a:ext cx="2214578" cy="995354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Воспитатель: Левашова О.В.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645019353_64-phonoteka-org-p-fon-zashchita-prirodi-7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480" y="2214554"/>
            <a:ext cx="4786346" cy="378621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13460631_12-p-fon-dlya-prezentatsii-pro-rodnoi-krai-1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1285860"/>
            <a:ext cx="7072362" cy="43577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13460631_12-p-fon-dlya-prezentatsii-pro-rodnoi-krai-1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000108"/>
            <a:ext cx="8072494" cy="4357718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Наша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жизнь связана с природой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-Дышим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воздухом, утоляем жажду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водой.</a:t>
            </a:r>
            <a:b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-Природа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дает нам пищу, одежду, жилище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-Из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земли мы добываем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полезные  ископаемые.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-На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полях выращиваем урожай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-В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лесу заготавливаем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древесину, </a:t>
            </a:r>
            <a:r>
              <a:rPr lang="ru-RU" sz="28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ягоды,грибы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Природа дает нам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все необходимое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жизни!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13460631_12-p-fon-dlya-prezentatsii-pro-rodnoi-krai-1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50019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Зеленые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растения дают людям кислород для дыхания,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одевают,кормят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обогревают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человека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e04edac26b2e739ec3bf1427ab1477d1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2000240"/>
            <a:ext cx="2971821" cy="2143140"/>
          </a:xfrm>
          <a:prstGeom prst="rect">
            <a:avLst/>
          </a:prstGeom>
        </p:spPr>
      </p:pic>
      <p:pic>
        <p:nvPicPr>
          <p:cNvPr id="9" name="Рисунок 8" descr="1669182760_7-1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488" y="4143380"/>
            <a:ext cx="3214710" cy="2144815"/>
          </a:xfrm>
          <a:prstGeom prst="rect">
            <a:avLst/>
          </a:prstGeom>
        </p:spPr>
      </p:pic>
      <p:pic>
        <p:nvPicPr>
          <p:cNvPr id="10" name="Рисунок 9" descr="fuel-vector-271535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72132" y="1857364"/>
            <a:ext cx="3048211" cy="228601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13460631_12-p-fon-dlya-prezentatsii-pro-rodnoi-krai-1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457200" y="1142984"/>
            <a:ext cx="8229600" cy="100013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Деревья дают нам древесину, из которой мы строим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дома и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производим бумагу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633328835_12-p-krasivii-dom-iz-sruba-foto-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2214554"/>
            <a:ext cx="3857652" cy="2581814"/>
          </a:xfrm>
          <a:prstGeom prst="rect">
            <a:avLst/>
          </a:prstGeom>
        </p:spPr>
      </p:pic>
      <p:pic>
        <p:nvPicPr>
          <p:cNvPr id="6" name="Рисунок 5" descr="kisspng-paper-pen-stationery-paper-and-pen-5aa989faf1a0c8.077071561521060346989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3429000"/>
            <a:ext cx="4000528" cy="250033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13460631_12-p-fon-dlya-prezentatsii-pro-rodnoi-krai-1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92869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 зерна мы печем хлеб и варим кашу.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664973726_2-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3929066"/>
            <a:ext cx="3504158" cy="2290738"/>
          </a:xfrm>
          <a:prstGeom prst="rect">
            <a:avLst/>
          </a:prstGeom>
        </p:spPr>
      </p:pic>
      <p:pic>
        <p:nvPicPr>
          <p:cNvPr id="6" name="Рисунок 5" descr="1677221494_3-1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57818" y="3929066"/>
            <a:ext cx="3500429" cy="2333619"/>
          </a:xfrm>
          <a:prstGeom prst="rect">
            <a:avLst/>
          </a:prstGeom>
        </p:spPr>
      </p:pic>
      <p:pic>
        <p:nvPicPr>
          <p:cNvPr id="7" name="Рисунок 6" descr="f5361320a09fbc337b1f0c514d9e1d0704a969e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43174" y="1428736"/>
            <a:ext cx="4095747" cy="245744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13460631_12-p-fon-dlya-prezentatsii-pro-rodnoi-krai-1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07157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Природа дает нам одежду. Из шерсти животных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люди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изготавливают теплые вещи. Из льна делает ткани.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lamb_wool_plai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2000240"/>
            <a:ext cx="3236578" cy="2071702"/>
          </a:xfrm>
          <a:prstGeom prst="rect">
            <a:avLst/>
          </a:prstGeom>
        </p:spPr>
      </p:pic>
      <p:pic>
        <p:nvPicPr>
          <p:cNvPr id="6" name="Рисунок 5" descr="towel_PNG2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4572008"/>
            <a:ext cx="3643338" cy="1643074"/>
          </a:xfrm>
          <a:prstGeom prst="rect">
            <a:avLst/>
          </a:prstGeom>
        </p:spPr>
      </p:pic>
      <p:pic>
        <p:nvPicPr>
          <p:cNvPr id="7" name="Рисунок 6" descr="semya-lna-na-belom-fone-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7158" y="2143116"/>
            <a:ext cx="4025856" cy="2106402"/>
          </a:xfrm>
          <a:prstGeom prst="rect">
            <a:avLst/>
          </a:prstGeom>
        </p:spPr>
      </p:pic>
      <p:pic>
        <p:nvPicPr>
          <p:cNvPr id="8" name="Рисунок 7" descr="png-transparent-sweater-hoodie-sleeve-christmas-jumper-clothing-sweater-fashion-wholesale-hoodie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00694" y="4143380"/>
            <a:ext cx="2156842" cy="214746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13460631_12-p-fon-dlya-prezentatsii-pro-rodnoi-krai-1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358282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21444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Вода – источник здоровья и радости! Мы можем</a:t>
            </a:r>
            <a:b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купаться и загорать на море или у реки, пруда, озера.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655335838_39-gamerwall-pro-p-kupanie-v-reke-priroda-krasivo-foto-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2143116"/>
            <a:ext cx="3943311" cy="2928958"/>
          </a:xfrm>
          <a:prstGeom prst="rect">
            <a:avLst/>
          </a:prstGeom>
        </p:spPr>
      </p:pic>
      <p:pic>
        <p:nvPicPr>
          <p:cNvPr id="6" name="Рисунок 5" descr="qTlu7FseHlw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2066" y="3357562"/>
            <a:ext cx="3678564" cy="285752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13460631_12-p-fon-dlya-prezentatsii-pro-rodnoi-krai-1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07157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Вырубка и неосторожное обращение с огнем  приводит к гибели леса. А ведь это легкие земли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PjrGk5WEDoQ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3214686"/>
            <a:ext cx="3500430" cy="2720406"/>
          </a:xfrm>
          <a:prstGeom prst="rect">
            <a:avLst/>
          </a:prstGeom>
        </p:spPr>
      </p:pic>
      <p:pic>
        <p:nvPicPr>
          <p:cNvPr id="6" name="Рисунок 5" descr="636092865247893934-forest-fire-stoc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2357430"/>
            <a:ext cx="3719434" cy="35719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13460631_12-p-fon-dlya-prezentatsii-pro-rodnoi-krai-1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071546"/>
            <a:ext cx="8401080" cy="1285884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Вода часть природы – источник жизни для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всегоживого.Но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люди загрязняют воду мусором, грязными отходами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 заводов и фабрик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Fxpm8ZVEAE4HU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2857496"/>
            <a:ext cx="2500298" cy="3143272"/>
          </a:xfrm>
          <a:prstGeom prst="rect">
            <a:avLst/>
          </a:prstGeom>
        </p:spPr>
      </p:pic>
      <p:pic>
        <p:nvPicPr>
          <p:cNvPr id="6" name="Рисунок 5" descr="field_image_dirtywater_img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72199" y="2786059"/>
            <a:ext cx="2643206" cy="3522666"/>
          </a:xfrm>
          <a:prstGeom prst="rect">
            <a:avLst/>
          </a:prstGeom>
        </p:spPr>
      </p:pic>
      <p:pic>
        <p:nvPicPr>
          <p:cNvPr id="7" name="Рисунок 6" descr="fLL6t4G8csA-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86116" y="2071678"/>
            <a:ext cx="2643206" cy="264320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94</Words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#Берегите природу#</vt:lpstr>
      <vt:lpstr>              Наша жизнь связана с природой: -Дышим мы воздухом, утоляем жажду водой. -Природа дает нам пищу, одежду, жилище. -Из земли мы добываем полезные  ископаемые. -На полях выращиваем урожай. -В лесу заготавливаем древесину, ягоды,грибы. Природа дает нам все необходимое для жизни!</vt:lpstr>
      <vt:lpstr>Зеленые растения дают людям кислород для дыхания, одевают,кормят и обогревают человека.</vt:lpstr>
      <vt:lpstr>Деревья дают нам древесину, из которой мы строим дома и производим бумагу.</vt:lpstr>
      <vt:lpstr>Из зерна мы печем хлеб и варим кашу.</vt:lpstr>
      <vt:lpstr>Природа дает нам одежду. Из шерсти животных люди изготавливают теплые вещи. Из льна делает ткани.</vt:lpstr>
      <vt:lpstr>Вода – источник здоровья и радости! Мы можем купаться и загорать на море или у реки, пруда, озера.</vt:lpstr>
      <vt:lpstr>Вырубка и неосторожное обращение с огнем  приводит к гибели леса. А ведь это легкие земли</vt:lpstr>
      <vt:lpstr>Вода часть природы – источник жизни для всегоживого.Но люди загрязняют воду мусором, грязными отходами от заводов и фабрик.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#Берегите природу#</dc:title>
  <dc:creator>user</dc:creator>
  <cp:lastModifiedBy>user</cp:lastModifiedBy>
  <cp:revision>6</cp:revision>
  <dcterms:created xsi:type="dcterms:W3CDTF">2023-04-05T09:41:02Z</dcterms:created>
  <dcterms:modified xsi:type="dcterms:W3CDTF">2023-04-05T10:41:24Z</dcterms:modified>
</cp:coreProperties>
</file>