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application/vnd.openxmlformats-officedocument.vmlDrawing" Extension="v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65" r:id="rId5"/>
    <p:sldId id="259" r:id="rId6"/>
    <p:sldId id="266" r:id="rId7"/>
    <p:sldId id="267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36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36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435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091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229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363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083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843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72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99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3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42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4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59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3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45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044F64-6A52-452E-A5D6-17107B62EB07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371E4-2409-42BF-B033-56F536651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88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jpg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17" y="658339"/>
            <a:ext cx="9933709" cy="554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227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Корнея Чуковского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77" y="2560638"/>
            <a:ext cx="4465345" cy="3309937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876647" y="2567987"/>
            <a:ext cx="3561905" cy="3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154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69" y="692629"/>
            <a:ext cx="7551995" cy="54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75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961" y="665018"/>
            <a:ext cx="8970184" cy="561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764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Корней Иванович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ЧУКОВСКИЙ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8575" y="2569996"/>
            <a:ext cx="4718050" cy="3291220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44624" y="2496053"/>
            <a:ext cx="4541138" cy="343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924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510" y="729412"/>
            <a:ext cx="7929104" cy="548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79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190" y="643285"/>
            <a:ext cx="7447619" cy="5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165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Лондоне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0100" y="2417226"/>
            <a:ext cx="5110531" cy="3453349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54936" y="2417226"/>
            <a:ext cx="3100382" cy="345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868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638175"/>
            <a:ext cx="74295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666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17"/>
            <a:ext cx="12192000" cy="67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328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190" y="695666"/>
            <a:ext cx="3647619" cy="5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651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8975587"/>
              </p:ext>
            </p:extLst>
          </p:nvPr>
        </p:nvGraphicFramePr>
        <p:xfrm>
          <a:off x="92075" y="92075"/>
          <a:ext cx="9969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Объект упаковщика для оболочки" showAsIcon="1" r:id="rId3" imgW="997200" imgH="491040" progId="Package">
                  <p:embed/>
                </p:oleObj>
              </mc:Choice>
              <mc:Fallback>
                <p:oleObj name="Объект упаковщика для оболочки" showAsIcon="1" r:id="rId3" imgW="99720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9969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85787"/>
            <a:ext cx="1005840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18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95</TotalTime>
  <Words>8</Words>
  <Application>Microsoft Office PowerPoint</Application>
  <PresentationFormat>Широкоэкранный</PresentationFormat>
  <Paragraphs>3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Натуральные материалы</vt:lpstr>
      <vt:lpstr>Объект упаковщика для оболочки</vt:lpstr>
      <vt:lpstr>Презентация PowerPoint</vt:lpstr>
      <vt:lpstr>Корней Иванович ЧУКОВСКИЙ</vt:lpstr>
      <vt:lpstr>Презентация PowerPoint</vt:lpstr>
      <vt:lpstr>Презентация PowerPoint</vt:lpstr>
      <vt:lpstr>Работа в Лондоне</vt:lpstr>
      <vt:lpstr>Презентация PowerPoint</vt:lpstr>
      <vt:lpstr>Презентация PowerPoint</vt:lpstr>
      <vt:lpstr>Презентация PowerPoint</vt:lpstr>
      <vt:lpstr>Презентация PowerPoint</vt:lpstr>
      <vt:lpstr>Дом Корнея Чуковского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11</cp:revision>
  <dcterms:created xsi:type="dcterms:W3CDTF">2020-04-28T20:30:51Z</dcterms:created>
  <dcterms:modified xsi:type="dcterms:W3CDTF">2020-05-07T18:20:20Z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1583399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