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1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9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52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1470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22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32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93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577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8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55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83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9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5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1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51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4F3EF76-0105-43BD-B9DE-AB0D4C4A706A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371243-757C-4283-ADA7-5AF0BEBE5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42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763CB661-9C60-438B-B2EF-47F8549A3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595825"/>
              </p:ext>
            </p:extLst>
          </p:nvPr>
        </p:nvGraphicFramePr>
        <p:xfrm>
          <a:off x="2648958" y="2477795"/>
          <a:ext cx="8127996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07061365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301053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27748576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01199249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4754626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66246547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56162052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29931027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42027913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25053787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02082245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35647152"/>
                    </a:ext>
                  </a:extLst>
                </a:gridCol>
              </a:tblGrid>
              <a:tr h="349411"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2801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856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677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08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334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302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4812179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2AF2CFF5-F1AD-4841-A8D8-9B53D4B31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819326"/>
              </p:ext>
            </p:extLst>
          </p:nvPr>
        </p:nvGraphicFramePr>
        <p:xfrm>
          <a:off x="5358290" y="3033262"/>
          <a:ext cx="541866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199976870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547316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18799284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4769752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72314774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4635999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72878863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1883226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301571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C5B0A25D-236B-4F23-8653-265FC9761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563823"/>
              </p:ext>
            </p:extLst>
          </p:nvPr>
        </p:nvGraphicFramePr>
        <p:xfrm>
          <a:off x="3289388" y="3612382"/>
          <a:ext cx="541866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47834942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38418368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18036607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8677005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93835222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76142881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718074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432184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864906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0F69F79C-3953-4D55-B9E6-7D516E555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09845"/>
              </p:ext>
            </p:extLst>
          </p:nvPr>
        </p:nvGraphicFramePr>
        <p:xfrm>
          <a:off x="3310058" y="4191502"/>
          <a:ext cx="541866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51061273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70786958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849209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608937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93916044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4480937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902034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6972305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3340"/>
                  </a:ext>
                </a:extLst>
              </a:tr>
            </a:tbl>
          </a:graphicData>
        </a:graphic>
      </p:graphicFrame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037EC77F-8C61-4D79-9A77-38057AF5FC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419313"/>
              </p:ext>
            </p:extLst>
          </p:nvPr>
        </p:nvGraphicFramePr>
        <p:xfrm>
          <a:off x="5358290" y="4794275"/>
          <a:ext cx="474133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256962169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29767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43295563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186511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8250022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48023564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4581711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313724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FFF729DE-171F-42B6-9ADF-827AF097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733253"/>
              </p:ext>
            </p:extLst>
          </p:nvPr>
        </p:nvGraphicFramePr>
        <p:xfrm>
          <a:off x="3310058" y="5397048"/>
          <a:ext cx="338666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1829654263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38383233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30547439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166444460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5148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9789987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2F6FA788-2126-4C08-863B-77C24ACA6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416493"/>
              </p:ext>
            </p:extLst>
          </p:nvPr>
        </p:nvGraphicFramePr>
        <p:xfrm>
          <a:off x="3300597" y="5940689"/>
          <a:ext cx="541866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8243605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347600690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0290486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683673198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21489344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8870411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9614483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0452911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096913"/>
                  </a:ext>
                </a:extLst>
              </a:tr>
            </a:tbl>
          </a:graphicData>
        </a:graphic>
      </p:graphicFrame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250A0078-DFDA-44E8-9E42-08A9CC1A2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659826"/>
              </p:ext>
            </p:extLst>
          </p:nvPr>
        </p:nvGraphicFramePr>
        <p:xfrm>
          <a:off x="5358290" y="3056915"/>
          <a:ext cx="677333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660750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30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910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189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110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269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505229"/>
                  </a:ext>
                </a:extLst>
              </a:tr>
            </a:tbl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7981580-5E85-4969-B03F-41F3B887FE2D}"/>
              </a:ext>
            </a:extLst>
          </p:cNvPr>
          <p:cNvSpPr/>
          <p:nvPr/>
        </p:nvSpPr>
        <p:spPr>
          <a:xfrm>
            <a:off x="2165131" y="326365"/>
            <a:ext cx="6096000" cy="24439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мой рассказ,</a:t>
            </a:r>
            <a:b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того, который пас.</a:t>
            </a:r>
            <a:b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Толи принц он, толи нищий,</a:t>
            </a:r>
            <a:b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об этом в сказке сыщешь.</a:t>
            </a:r>
            <a:b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Проучил принцессу в раз,</a:t>
            </a:r>
            <a:b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7474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хитрый … 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DCC152B-4230-4DAC-881E-2655BB6F9D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633" y="486085"/>
            <a:ext cx="3540818" cy="199171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E74657B-C0E7-4F2F-B724-803D4105AD9C}"/>
              </a:ext>
            </a:extLst>
          </p:cNvPr>
          <p:cNvSpPr/>
          <p:nvPr/>
        </p:nvSpPr>
        <p:spPr>
          <a:xfrm>
            <a:off x="8122743" y="309299"/>
            <a:ext cx="6096000" cy="20487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Кто по улицам ходил,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По-турецки говорил,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когда голодным был,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в небе проглотил?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— жадный …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03DD01BA-A8BF-4728-BE3D-FD52A7D23D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88" y="88880"/>
            <a:ext cx="2467163" cy="3509082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2E0B3382-88B0-4ECE-8535-DEDB3015BE2A}"/>
              </a:ext>
            </a:extLst>
          </p:cNvPr>
          <p:cNvSpPr/>
          <p:nvPr/>
        </p:nvSpPr>
        <p:spPr>
          <a:xfrm>
            <a:off x="5660052" y="72873"/>
            <a:ext cx="6096000" cy="25393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А лисички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Взяли спички,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морю синему пошли,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Море синее зажгли.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Море пламенем горит,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Выбежал из моря кит».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70C6A41-EEB5-47CA-BBC0-9BEEF4ED81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75" y="128458"/>
            <a:ext cx="2660051" cy="3453324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294173A-FB27-453B-A95F-E5704B0FEA3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13" y="135356"/>
            <a:ext cx="2524384" cy="377762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080A34E-D48D-435A-8BCA-7FFA9C5F6F5B}"/>
              </a:ext>
            </a:extLst>
          </p:cNvPr>
          <p:cNvSpPr/>
          <p:nvPr/>
        </p:nvSpPr>
        <p:spPr>
          <a:xfrm>
            <a:off x="5660017" y="739472"/>
            <a:ext cx="3517373" cy="9658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Она красива и мила,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Имя её от слова «зола».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A1AB4CE-4676-4075-A2F6-D1FD4C7AD38E}"/>
              </a:ext>
            </a:extLst>
          </p:cNvPr>
          <p:cNvSpPr/>
          <p:nvPr/>
        </p:nvSpPr>
        <p:spPr>
          <a:xfrm>
            <a:off x="5671261" y="511204"/>
            <a:ext cx="6096000" cy="16464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Бабка, старый дед и внучка,</a:t>
            </a:r>
            <a:b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Мышка, кот, собака Жучка —</a:t>
            </a:r>
            <a:b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все меня смогли</a:t>
            </a:r>
            <a:b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2F140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Вытянуть из-под земли.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13F13944-140A-4007-9DA9-83B797B8260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74" y="146800"/>
            <a:ext cx="2543876" cy="3490739"/>
          </a:xfrm>
          <a:prstGeom prst="rect">
            <a:avLst/>
          </a:prstGeom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86C81DC-69B1-4367-91B3-9C8604E4B3FB}"/>
              </a:ext>
            </a:extLst>
          </p:cNvPr>
          <p:cNvSpPr/>
          <p:nvPr/>
        </p:nvSpPr>
        <p:spPr>
          <a:xfrm>
            <a:off x="5840526" y="305676"/>
            <a:ext cx="6096000" cy="24439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Деревянный озорник</a:t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сказки в нашу жизнь проник.</a:t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Любимец взрослых и детей,</a:t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Смельчак и выдумщик затей,</a:t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Проказник, весельчак и плут.</a:t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Скажите, как его зовут?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2A796C22-EBF1-40D3-B259-470F8FCA6D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28" y="79528"/>
            <a:ext cx="3129351" cy="355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1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0" grpId="0" build="allAtOnce"/>
      <p:bldP spid="25" grpId="0"/>
      <p:bldP spid="25" grpId="1"/>
      <p:bldP spid="30" grpId="0"/>
      <p:bldP spid="30" grpId="1"/>
      <p:bldP spid="31" grpId="0"/>
      <p:bldP spid="31" grpId="1"/>
      <p:bldP spid="35" grpId="0"/>
      <p:bldP spid="3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7D9DF87-DA5C-4A43-9CC7-1693F9B19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853"/>
            <a:ext cx="12273280" cy="683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1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619E7F-CE5E-48BC-8E13-4C180271C2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8601" y="274320"/>
            <a:ext cx="5638800" cy="56388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A922A3-BE68-4F67-9864-CB2125D4B7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1" y="114300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0104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1072</TotalTime>
  <Words>228</Words>
  <Application>Microsoft Office PowerPoint</Application>
  <PresentationFormat>Широкоэкранный</PresentationFormat>
  <Paragraphs>69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Laptop</dc:creator>
  <cp:lastModifiedBy>Laptop</cp:lastModifiedBy>
  <cp:revision>3</cp:revision>
  <dcterms:created xsi:type="dcterms:W3CDTF">2023-04-05T11:06:33Z</dcterms:created>
  <dcterms:modified xsi:type="dcterms:W3CDTF">2023-04-06T05:11:00Z</dcterms:modified>
</cp:coreProperties>
</file>