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86" r:id="rId4"/>
    <p:sldId id="267" r:id="rId5"/>
    <p:sldId id="287" r:id="rId6"/>
    <p:sldId id="268" r:id="rId7"/>
    <p:sldId id="288" r:id="rId8"/>
    <p:sldId id="269" r:id="rId9"/>
    <p:sldId id="289" r:id="rId10"/>
    <p:sldId id="270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Елена\Desktop\ЛЯХ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latin typeface="Arial Narrow" pitchFamily="34" charset="0"/>
              </a:rPr>
              <a:t> </a:t>
            </a:r>
            <a:endParaRPr lang="ru-RU" sz="4000" b="1" dirty="0" smtClean="0">
              <a:latin typeface="Monotype Corsiva" pitchFamily="66" charset="0"/>
            </a:endParaRPr>
          </a:p>
          <a:p>
            <a:pPr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pPr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Monotype Corsiva" pitchFamily="66" charset="0"/>
              </a:rPr>
              <a:t>           </a:t>
            </a:r>
            <a:r>
              <a:rPr lang="ru-RU" sz="5800" b="1" dirty="0" smtClean="0">
                <a:latin typeface="Monotype Corsiva" pitchFamily="66" charset="0"/>
              </a:rPr>
              <a:t> Творческий проект</a:t>
            </a:r>
          </a:p>
          <a:p>
            <a:pPr algn="ctr">
              <a:buNone/>
            </a:pPr>
            <a:r>
              <a:rPr lang="ru-RU" sz="5800" b="1" dirty="0" smtClean="0">
                <a:latin typeface="Monotype Corsiva" pitchFamily="66" charset="0"/>
              </a:rPr>
              <a:t>     в средней группе</a:t>
            </a:r>
          </a:p>
          <a:p>
            <a:pPr algn="ctr">
              <a:buNone/>
            </a:pPr>
            <a:r>
              <a:rPr lang="ru-RU" sz="5800" b="1" dirty="0" smtClean="0">
                <a:latin typeface="Monotype Corsiva" pitchFamily="66" charset="0"/>
              </a:rPr>
              <a:t>       </a:t>
            </a:r>
            <a:r>
              <a:rPr lang="ru-RU" sz="7100" b="1" dirty="0" smtClean="0">
                <a:latin typeface="Monotype Corsiva" pitchFamily="66" charset="0"/>
              </a:rPr>
              <a:t>«Разноцветная неделя»</a:t>
            </a:r>
            <a:endParaRPr lang="ru-RU" sz="5800" b="1" dirty="0" smtClean="0">
              <a:latin typeface="Monotype Corsiva" pitchFamily="66" charset="0"/>
            </a:endParaRPr>
          </a:p>
          <a:p>
            <a:pPr>
              <a:buNone/>
            </a:pPr>
            <a:endParaRPr lang="ru-RU" sz="4000" b="1" dirty="0" smtClean="0">
              <a:latin typeface="Arial Narrow" pitchFamily="34" charset="0"/>
            </a:endParaRPr>
          </a:p>
          <a:p>
            <a:pPr>
              <a:buNone/>
            </a:pPr>
            <a:endParaRPr lang="ru-RU" sz="4000" b="1" dirty="0" smtClean="0">
              <a:latin typeface="Arial Narrow" pitchFamily="34" charset="0"/>
            </a:endParaRPr>
          </a:p>
          <a:p>
            <a:pPr algn="r">
              <a:buNone/>
            </a:pPr>
            <a:r>
              <a:rPr lang="ru-RU" sz="5200" b="1" dirty="0" smtClean="0">
                <a:latin typeface="Arial Narrow" pitchFamily="34" charset="0"/>
              </a:rPr>
              <a:t>    </a:t>
            </a:r>
            <a:r>
              <a:rPr lang="ru-RU" sz="3600" b="1" dirty="0" smtClean="0">
                <a:latin typeface="Monotype Corsiva" pitchFamily="66" charset="0"/>
              </a:rPr>
              <a:t>Воспитатель: </a:t>
            </a:r>
            <a:r>
              <a:rPr lang="ru-RU" sz="3600" b="1" dirty="0" err="1" smtClean="0">
                <a:latin typeface="Monotype Corsiva" pitchFamily="66" charset="0"/>
              </a:rPr>
              <a:t>Н.А.Толкунова</a:t>
            </a:r>
            <a:r>
              <a:rPr lang="ru-RU" sz="3600" b="1" dirty="0" smtClean="0">
                <a:latin typeface="Monotype Corsiva" pitchFamily="66" charset="0"/>
              </a:rPr>
              <a:t>  </a:t>
            </a:r>
          </a:p>
          <a:p>
            <a:pPr algn="ctr">
              <a:buNone/>
            </a:pPr>
            <a:r>
              <a:rPr lang="ru-RU" sz="3600" b="1" dirty="0" smtClean="0">
                <a:latin typeface="Monotype Corsiva" pitchFamily="66" charset="0"/>
              </a:rPr>
              <a:t>2022 год</a:t>
            </a:r>
            <a:endParaRPr lang="ru-RU" sz="52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ЛЯХ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1714488"/>
            <a:ext cx="81439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Четверг – </a:t>
            </a:r>
            <a:r>
              <a:rPr lang="ru-RU" sz="6000" b="1" i="1" dirty="0" smtClean="0">
                <a:solidFill>
                  <a:srgbClr val="7030A0"/>
                </a:solidFill>
                <a:latin typeface="Monotype Corsiva" pitchFamily="66" charset="0"/>
              </a:rPr>
              <a:t>«Путешествие в Фиолетовое Королевство»</a:t>
            </a: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  <a:endParaRPr lang="ru-RU" sz="6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86" y="476672"/>
            <a:ext cx="7198628" cy="539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ЛЯХ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Содержание работы в процессе реализации 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проекта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2176153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Пятница– 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«Путешествие в Красное королевство»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904" y="1628800"/>
            <a:ext cx="6300192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9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ЛЯХ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1252823"/>
            <a:ext cx="81439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6600"/>
                </a:solidFill>
                <a:latin typeface="Monotype Corsiva" pitchFamily="66" charset="0"/>
              </a:rPr>
              <a:t>Понедельник- </a:t>
            </a:r>
            <a:r>
              <a:rPr lang="ru-RU" sz="6000" b="1" i="1" dirty="0" smtClean="0">
                <a:solidFill>
                  <a:srgbClr val="FF6600"/>
                </a:solidFill>
                <a:latin typeface="Monotype Corsiva" pitchFamily="66" charset="0"/>
              </a:rPr>
              <a:t>«Путешествие в Желтое королевство»</a:t>
            </a:r>
            <a:r>
              <a:rPr lang="ru-RU" sz="6000" b="1" dirty="0" smtClean="0">
                <a:solidFill>
                  <a:srgbClr val="FF6600"/>
                </a:solidFill>
                <a:latin typeface="Monotype Corsiva" pitchFamily="66" charset="0"/>
              </a:rPr>
              <a:t>.</a:t>
            </a:r>
            <a:endParaRPr lang="ru-RU" sz="6000" b="1" dirty="0">
              <a:solidFill>
                <a:srgbClr val="FF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4680520" cy="6240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16832"/>
            <a:ext cx="2733768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42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ЛЯХ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1714488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  <a:latin typeface="Monotype Corsiva" pitchFamily="66" charset="0"/>
              </a:rPr>
              <a:t>Вторник - </a:t>
            </a:r>
            <a:r>
              <a:rPr lang="ru-RU" sz="6000" b="1" i="1" dirty="0" smtClean="0">
                <a:solidFill>
                  <a:srgbClr val="006600"/>
                </a:solidFill>
                <a:latin typeface="Monotype Corsiva" pitchFamily="66" charset="0"/>
              </a:rPr>
              <a:t>«Путешествие в Зеленое королевство»</a:t>
            </a:r>
            <a:r>
              <a:rPr lang="ru-RU" sz="6000" b="1" dirty="0" smtClean="0">
                <a:solidFill>
                  <a:srgbClr val="006600"/>
                </a:solidFill>
                <a:latin typeface="Monotype Corsiva" pitchFamily="66" charset="0"/>
              </a:rPr>
              <a:t>.</a:t>
            </a:r>
            <a:endParaRPr lang="ru-RU" sz="60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367" y="274638"/>
            <a:ext cx="4805266" cy="640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78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ЛЯХ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1714488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Среда – </a:t>
            </a:r>
            <a:r>
              <a:rPr lang="ru-RU" sz="6000" b="1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«Путешествие в Голубое королевство»</a:t>
            </a: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60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74638"/>
            <a:ext cx="4515966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75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33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Monotype Corsiva</vt:lpstr>
      <vt:lpstr>Times New Roman</vt:lpstr>
      <vt:lpstr>Тема Office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10sad</cp:lastModifiedBy>
  <cp:revision>34</cp:revision>
  <dcterms:created xsi:type="dcterms:W3CDTF">2012-05-30T18:38:07Z</dcterms:created>
  <dcterms:modified xsi:type="dcterms:W3CDTF">2023-04-06T10:42:34Z</dcterms:modified>
</cp:coreProperties>
</file>