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notesMasterIdLst>
    <p:notesMasterId r:id="rId11"/>
  </p:notesMasterIdLst>
  <p:sldIdLst>
    <p:sldId id="256" r:id="rId2"/>
    <p:sldId id="257" r:id="rId3"/>
    <p:sldId id="262" r:id="rId4"/>
    <p:sldId id="258" r:id="rId5"/>
    <p:sldId id="259" r:id="rId6"/>
    <p:sldId id="260" r:id="rId7"/>
    <p:sldId id="261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1474" y="5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B3903B3-3486-470F-B291-52F992DDFD85}" type="datetimeFigureOut">
              <a:rPr lang="ru-RU" smtClean="0"/>
              <a:t>04.04.2023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9359EDE-DED7-4D6C-BAFD-AB647CD4D7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51135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359EDE-DED7-4D6C-BAFD-AB647CD4D785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55644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69804" cy="6874935"/>
            <a:chOff x="-8466" y="-8468"/>
            <a:chExt cx="9169804" cy="6874935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Freeform 23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2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881EB-8127-4A1E-A537-09BC1E0D407C}" type="datetimeFigureOut">
              <a:rPr lang="ru-RU" smtClean="0"/>
              <a:t>04.04.2023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0B4666-B5C4-4A51-AAC9-A1BAF45686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19489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881EB-8127-4A1E-A537-09BC1E0D407C}" type="datetimeFigureOut">
              <a:rPr lang="ru-RU" smtClean="0"/>
              <a:t>04.04.2023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0B4666-B5C4-4A51-AAC9-A1BAF45686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95909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881EB-8127-4A1E-A537-09BC1E0D407C}" type="datetimeFigureOut">
              <a:rPr lang="ru-RU" smtClean="0"/>
              <a:t>04.04.2023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0B4666-B5C4-4A51-AAC9-A1BAF4568643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77788450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881EB-8127-4A1E-A537-09BC1E0D407C}" type="datetimeFigureOut">
              <a:rPr lang="ru-RU" smtClean="0"/>
              <a:t>04.04.2023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0B4666-B5C4-4A51-AAC9-A1BAF45686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887853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881EB-8127-4A1E-A537-09BC1E0D407C}" type="datetimeFigureOut">
              <a:rPr lang="ru-RU" smtClean="0"/>
              <a:t>04.04.2023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0B4666-B5C4-4A51-AAC9-A1BAF4568643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32235228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881EB-8127-4A1E-A537-09BC1E0D407C}" type="datetimeFigureOut">
              <a:rPr lang="ru-RU" smtClean="0"/>
              <a:t>04.04.2023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0B4666-B5C4-4A51-AAC9-A1BAF45686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008556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881EB-8127-4A1E-A537-09BC1E0D407C}" type="datetimeFigureOut">
              <a:rPr lang="ru-RU" smtClean="0"/>
              <a:t>04.04.2023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0B4666-B5C4-4A51-AAC9-A1BAF45686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195558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881EB-8127-4A1E-A537-09BC1E0D407C}" type="datetimeFigureOut">
              <a:rPr lang="ru-RU" smtClean="0"/>
              <a:t>04.04.2023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0B4666-B5C4-4A51-AAC9-A1BAF45686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80755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881EB-8127-4A1E-A537-09BC1E0D407C}" type="datetimeFigureOut">
              <a:rPr lang="ru-RU" smtClean="0"/>
              <a:t>04.04.2023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0B4666-B5C4-4A51-AAC9-A1BAF45686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5779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881EB-8127-4A1E-A537-09BC1E0D407C}" type="datetimeFigureOut">
              <a:rPr lang="ru-RU" smtClean="0"/>
              <a:t>04.04.2023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0B4666-B5C4-4A51-AAC9-A1BAF45686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61970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881EB-8127-4A1E-A537-09BC1E0D407C}" type="datetimeFigureOut">
              <a:rPr lang="ru-RU" smtClean="0"/>
              <a:t>04.04.2023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0B4666-B5C4-4A51-AAC9-A1BAF45686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05917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881EB-8127-4A1E-A537-09BC1E0D407C}" type="datetimeFigureOut">
              <a:rPr lang="ru-RU" smtClean="0"/>
              <a:t>04.04.2023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0B4666-B5C4-4A51-AAC9-A1BAF45686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96342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881EB-8127-4A1E-A537-09BC1E0D407C}" type="datetimeFigureOut">
              <a:rPr lang="ru-RU" smtClean="0"/>
              <a:t>04.04.2023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0B4666-B5C4-4A51-AAC9-A1BAF45686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46819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881EB-8127-4A1E-A537-09BC1E0D407C}" type="datetimeFigureOut">
              <a:rPr lang="ru-RU" smtClean="0"/>
              <a:t>04.04.2023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0B4666-B5C4-4A51-AAC9-A1BAF45686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72288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881EB-8127-4A1E-A537-09BC1E0D407C}" type="datetimeFigureOut">
              <a:rPr lang="ru-RU" smtClean="0"/>
              <a:t>04.04.2023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0B4666-B5C4-4A51-AAC9-A1BAF45686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93450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881EB-8127-4A1E-A537-09BC1E0D407C}" type="datetimeFigureOut">
              <a:rPr lang="ru-RU" smtClean="0"/>
              <a:t>04.04.2023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0B4666-B5C4-4A51-AAC9-A1BAF45686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97700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69805" cy="6874935"/>
            <a:chOff x="-8467" y="-8468"/>
            <a:chExt cx="9169805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8881EB-8127-4A1E-A537-09BC1E0D407C}" type="datetimeFigureOut">
              <a:rPr lang="ru-RU" smtClean="0"/>
              <a:t>04.04.2023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0C0B4666-B5C4-4A51-AAC9-A1BAF45686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8462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  <p:sldLayoutId id="2147483756" r:id="rId12"/>
    <p:sldLayoutId id="2147483757" r:id="rId13"/>
    <p:sldLayoutId id="2147483758" r:id="rId14"/>
    <p:sldLayoutId id="2147483759" r:id="rId15"/>
    <p:sldLayoutId id="2147483760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619672" y="2384884"/>
            <a:ext cx="5040560" cy="2088232"/>
          </a:xfrm>
        </p:spPr>
        <p:txBody>
          <a:bodyPr>
            <a:noAutofit/>
          </a:bodyPr>
          <a:lstStyle/>
          <a:p>
            <a:r>
              <a:rPr lang="ru-RU" sz="4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Проект для детей и родителей</a:t>
            </a:r>
            <a:br>
              <a:rPr lang="ru-RU" sz="4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 тему :«Учим детей дорожному движению»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932040" y="5301208"/>
            <a:ext cx="3024336" cy="1371600"/>
          </a:xfrm>
        </p:spPr>
        <p:txBody>
          <a:bodyPr>
            <a:noAutofit/>
          </a:bodyPr>
          <a:lstStyle/>
          <a:p>
            <a:pPr lvl="0"/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Автор проекта:</a:t>
            </a:r>
          </a:p>
          <a:p>
            <a:pPr lvl="0"/>
            <a:r>
              <a:rPr lang="ru-RU" sz="20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Актанова</a:t>
            </a:r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Еркегуль</a:t>
            </a:r>
            <a:endParaRPr lang="ru-RU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20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Кыйысхановна</a:t>
            </a:r>
            <a:endParaRPr lang="ru-RU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187" y="3717032"/>
            <a:ext cx="1403509" cy="2808312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2280" y="332655"/>
            <a:ext cx="1728192" cy="29850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54586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426170"/>
          </a:xfrm>
        </p:spPr>
        <p:txBody>
          <a:bodyPr>
            <a:normAutofit/>
          </a:bodyPr>
          <a:lstStyle/>
          <a:p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                        </a:t>
            </a:r>
            <a:r>
              <a:rPr lang="ru-RU" sz="3200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Цель проекта: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03648" y="2132856"/>
            <a:ext cx="5832648" cy="434109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Сформировать у детей старшего дошкольного возраста основы безопасного поведения на улице, знание правил дорожного движения.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4168" y="3429000"/>
            <a:ext cx="1898575" cy="3049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10322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332656"/>
            <a:ext cx="7467600" cy="6141296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/>
              <a:t> </a:t>
            </a:r>
            <a:r>
              <a:rPr lang="ru-RU" sz="3200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Задачи:</a:t>
            </a:r>
          </a:p>
          <a:p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- Обучить детей необходимому минимуму Правил дорожного движения и дорожных знаков.</a:t>
            </a:r>
          </a:p>
          <a:p>
            <a:endParaRPr lang="ru-RU" sz="3200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32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- Научить ребёнка грамотно использовать полученные знания.</a:t>
            </a:r>
          </a:p>
          <a:p>
            <a:endParaRPr lang="ru-RU" sz="3200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32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- Повышение компетентности родителей по вопросам касающихся ПДД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94779" y="2492896"/>
            <a:ext cx="1331534" cy="26642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69649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634082"/>
          </a:xfrm>
        </p:spPr>
        <p:txBody>
          <a:bodyPr>
            <a:normAutofit/>
          </a:bodyPr>
          <a:lstStyle/>
          <a:p>
            <a:r>
              <a:rPr lang="ru-RU" sz="2800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Задачи проекта: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8" y="476672"/>
            <a:ext cx="7467600" cy="6717360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Задачи для детей: </a:t>
            </a:r>
          </a:p>
          <a:p>
            <a:pPr marL="0" indent="0">
              <a:buNone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Образовательные</a:t>
            </a:r>
          </a:p>
          <a:p>
            <a:pPr marL="0" indent="0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- Закреплять знания о правилах дорожного движения, дорожными знаками и сигналами светофора (наблюдение за пешеходами).</a:t>
            </a:r>
          </a:p>
          <a:p>
            <a:pPr marL="0" indent="0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- Формировать навыки правильного поведения на дороге (экскурсия на перекресток к зебре).</a:t>
            </a:r>
          </a:p>
          <a:p>
            <a:pPr marL="0" indent="0">
              <a:buNone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Развивающие:</a:t>
            </a:r>
          </a:p>
          <a:p>
            <a:pPr marL="0" indent="0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- Развивать осторожность, внимательность, самостоятельность, ответственность и осмотрительность на дороге.</a:t>
            </a:r>
          </a:p>
          <a:p>
            <a:pPr marL="0" indent="0">
              <a:buNone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Воспитательные: </a:t>
            </a:r>
          </a:p>
          <a:p>
            <a:pPr marL="0" indent="0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- Воспитывать навыки личной безопасности и чувство самосохранения.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0232" y="3501008"/>
            <a:ext cx="1440160" cy="23135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9630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749557"/>
            <a:ext cx="7467600" cy="6141296"/>
          </a:xfrm>
        </p:spPr>
        <p:txBody>
          <a:bodyPr/>
          <a:lstStyle/>
          <a:p>
            <a:pPr marL="0" indent="0">
              <a:buNone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Задачи для воспитателей: </a:t>
            </a:r>
          </a:p>
          <a:p>
            <a:pPr marL="0" indent="0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- Подготовить наглядный иллюстрированный материал по теме проекта; подобрать художественную литературу. </a:t>
            </a:r>
          </a:p>
          <a:p>
            <a:pPr marL="0" indent="0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 -Провести  беседы, организовать игры.</a:t>
            </a:r>
          </a:p>
          <a:p>
            <a:pPr marL="0" indent="0"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Задачи для родителей: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- Подготовить материал для создания макета перекрестка и дорожных знаков.   </a:t>
            </a:r>
          </a:p>
          <a:p>
            <a:pPr marL="0" indent="0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 - Говорить с детьми о правилах дорожного движения.</a:t>
            </a:r>
          </a:p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8224" y="4077072"/>
            <a:ext cx="1512168" cy="2429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22611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Этапы работы над проектом: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47664" y="1600200"/>
            <a:ext cx="7128792" cy="4873752"/>
          </a:xfrm>
        </p:spPr>
        <p:txBody>
          <a:bodyPr/>
          <a:lstStyle/>
          <a:p>
            <a:endParaRPr lang="ru-RU" dirty="0"/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- Подготовительный этап</a:t>
            </a:r>
          </a:p>
          <a:p>
            <a:pPr marL="0" indent="0">
              <a:buNone/>
            </a:pP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      - Основной этап</a:t>
            </a:r>
          </a:p>
          <a:p>
            <a:pPr marL="0" indent="0">
              <a:buNone/>
            </a:pP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           - Заключительный этап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3024619"/>
            <a:ext cx="1705314" cy="3412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606883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04664"/>
            <a:ext cx="7211144" cy="606928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Деятельность детей:</a:t>
            </a:r>
          </a:p>
          <a:p>
            <a:pPr marL="0" indent="0">
              <a:buNone/>
            </a:pPr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- Беседуют с родителями, какие есть дорожные знаки</a:t>
            </a:r>
          </a:p>
          <a:p>
            <a:pPr marL="0" indent="0">
              <a:buNone/>
            </a:pPr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- Беседуют с воспитателем о безопасности на дорогах</a:t>
            </a:r>
          </a:p>
          <a:p>
            <a:pPr marL="0" indent="0">
              <a:buNone/>
            </a:pPr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- Участвуют в дидактической игре «Логические дорожки»</a:t>
            </a:r>
          </a:p>
          <a:p>
            <a:pPr marL="0" indent="0">
              <a:buNone/>
            </a:pPr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-  Творческая  деятельность совместно с родителями, создания макета «Перекресток с дорожными знаками» </a:t>
            </a:r>
          </a:p>
          <a:p>
            <a:pPr marL="0" indent="0">
              <a:buNone/>
            </a:pPr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- Участвую в сюжетно - ролевой игре: «Мы - юные пешеходы»</a:t>
            </a:r>
          </a:p>
          <a:p>
            <a:pPr marL="0" indent="0">
              <a:buNone/>
            </a:pPr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- Рисуют рисунок на тему  «Придумай новый дорожный знак»</a:t>
            </a:r>
          </a:p>
          <a:p>
            <a:pPr marL="0" indent="0">
              <a:buNone/>
            </a:pPr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- Чтение рассказа Н. Носов  «Автомобиль»</a:t>
            </a:r>
          </a:p>
          <a:p>
            <a:pPr marL="0" indent="0">
              <a:buNone/>
            </a:pPr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- Играют в подвижные игры: «Внимание, пешеход!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8264" y="476671"/>
            <a:ext cx="1601001" cy="25719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11580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7467600" cy="936104"/>
          </a:xfrm>
        </p:spPr>
        <p:txBody>
          <a:bodyPr/>
          <a:lstStyle/>
          <a:p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Заключительный этап: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39350" y="1352492"/>
            <a:ext cx="6347714" cy="3880773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dirty="0"/>
              <a:t>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- Размещение фото отчета на сайте ДОО</a:t>
            </a:r>
          </a:p>
          <a:p>
            <a:pPr marL="0" indent="0">
              <a:buNone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- Презентация «Безопасность на дорогах» </a:t>
            </a:r>
          </a:p>
          <a:p>
            <a:pPr marL="0" indent="0">
              <a:buNone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- Макет «Перекресток с дорожными знаками»</a:t>
            </a:r>
          </a:p>
          <a:p>
            <a:pPr marL="0" indent="0">
              <a:buNone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- Выступление воспитателей на родительском     собрании о результатах проектной деятельности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28095" y="116632"/>
            <a:ext cx="1538637" cy="247172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5986" y="3789040"/>
            <a:ext cx="1368251" cy="27377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596798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16632"/>
            <a:ext cx="8568952" cy="6480720"/>
          </a:xfrm>
        </p:spPr>
      </p:pic>
    </p:spTree>
    <p:extLst>
      <p:ext uri="{BB962C8B-B14F-4D97-AF65-F5344CB8AC3E}">
        <p14:creationId xmlns:p14="http://schemas.microsoft.com/office/powerpoint/2010/main" val="1841156966"/>
      </p:ext>
    </p:extLst>
  </p:cSld>
  <p:clrMapOvr>
    <a:masterClrMapping/>
  </p:clrMapOvr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117</TotalTime>
  <Words>348</Words>
  <Application>Microsoft Office PowerPoint</Application>
  <PresentationFormat>Экран (4:3)</PresentationFormat>
  <Paragraphs>51</Paragraphs>
  <Slides>9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5" baseType="lpstr">
      <vt:lpstr>Arial</vt:lpstr>
      <vt:lpstr>Calibri</vt:lpstr>
      <vt:lpstr>Times New Roman</vt:lpstr>
      <vt:lpstr>Trebuchet MS</vt:lpstr>
      <vt:lpstr>Wingdings 3</vt:lpstr>
      <vt:lpstr>Аспект</vt:lpstr>
      <vt:lpstr>Проект для детей и родителей На тему :«Учим детей дорожному движению»</vt:lpstr>
      <vt:lpstr>                         Цель проекта:</vt:lpstr>
      <vt:lpstr>Презентация PowerPoint</vt:lpstr>
      <vt:lpstr>Задачи проекта:</vt:lpstr>
      <vt:lpstr>Презентация PowerPoint</vt:lpstr>
      <vt:lpstr>      Этапы работы над проектом:</vt:lpstr>
      <vt:lpstr>Презентация PowerPoint</vt:lpstr>
      <vt:lpstr>Заключительный этап: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для детей и родителей подготовительной группы «Фантазеры»</dc:title>
  <dc:creator>Admin</dc:creator>
  <cp:lastModifiedBy>Бота Чагиева</cp:lastModifiedBy>
  <cp:revision>13</cp:revision>
  <dcterms:created xsi:type="dcterms:W3CDTF">2021-03-24T18:17:42Z</dcterms:created>
  <dcterms:modified xsi:type="dcterms:W3CDTF">2023-04-04T16:00:28Z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215042</vt:lpwstr>
  </property>
  <property fmtid="{D5CDD505-2E9C-101B-9397-08002B2CF9AE}" pid="3" name="NXPowerLiteSettings">
    <vt:lpwstr>C7000400038000</vt:lpwstr>
  </property>
  <property fmtid="{D5CDD505-2E9C-101B-9397-08002B2CF9AE}" pid="4" name="NXPowerLiteVersion">
    <vt:lpwstr>S9.0.3</vt:lpwstr>
  </property>
</Properties>
</file>